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1"/>
  </p:notesMasterIdLst>
  <p:sldIdLst>
    <p:sldId id="271" r:id="rId2"/>
    <p:sldId id="280" r:id="rId3"/>
    <p:sldId id="273" r:id="rId4"/>
    <p:sldId id="282" r:id="rId5"/>
    <p:sldId id="284" r:id="rId6"/>
    <p:sldId id="292" r:id="rId7"/>
    <p:sldId id="275" r:id="rId8"/>
    <p:sldId id="276" r:id="rId9"/>
    <p:sldId id="277" r:id="rId10"/>
    <p:sldId id="290" r:id="rId11"/>
    <p:sldId id="297" r:id="rId12"/>
    <p:sldId id="279" r:id="rId13"/>
    <p:sldId id="288" r:id="rId14"/>
    <p:sldId id="298" r:id="rId15"/>
    <p:sldId id="287" r:id="rId16"/>
    <p:sldId id="285" r:id="rId17"/>
    <p:sldId id="286" r:id="rId18"/>
    <p:sldId id="289" r:id="rId19"/>
    <p:sldId id="28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421" autoAdjust="0"/>
  </p:normalViewPr>
  <p:slideViewPr>
    <p:cSldViewPr>
      <p:cViewPr varScale="1">
        <p:scale>
          <a:sx n="80" d="100"/>
          <a:sy n="80" d="100"/>
        </p:scale>
        <p:origin x="727"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image" Target="../media/image32.jpeg"/><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eg"/></Relationships>
</file>

<file path=ppt/diagrams/_rels/data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image" Target="../media/image10.jpg"/><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diagrams/_rels/data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21.jpeg"/><Relationship Id="rId2" Type="http://schemas.microsoft.com/office/2007/relationships/hdphoto" Target="../media/hdphoto7.wdp"/><Relationship Id="rId1" Type="http://schemas.openxmlformats.org/officeDocument/2006/relationships/image" Target="../media/image18.png"/><Relationship Id="rId6" Type="http://schemas.microsoft.com/office/2007/relationships/hdphoto" Target="../media/hdphoto9.wdp"/><Relationship Id="rId5" Type="http://schemas.openxmlformats.org/officeDocument/2006/relationships/image" Target="../media/image20.png"/><Relationship Id="rId4" Type="http://schemas.microsoft.com/office/2007/relationships/hdphoto" Target="../media/hdphoto8.wdp"/><Relationship Id="rId9" Type="http://schemas.openxmlformats.org/officeDocument/2006/relationships/image" Target="../media/image23.png"/></Relationships>
</file>

<file path=ppt/diagrams/_rels/data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image" Target="../media/image26.jpg"/></Relationships>
</file>

<file path=ppt/diagrams/_rels/data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image" Target="../media/image29.jpg"/><Relationship Id="rId4" Type="http://schemas.microsoft.com/office/2007/relationships/hdphoto" Target="../media/hdphoto11.wdp"/></Relationships>
</file>

<file path=ppt/diagrams/_rels/drawing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image" Target="../media/image32.jpeg"/><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image" Target="../media/image10.jpg"/><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21.jpeg"/><Relationship Id="rId2" Type="http://schemas.microsoft.com/office/2007/relationships/hdphoto" Target="../media/hdphoto7.wdp"/><Relationship Id="rId1" Type="http://schemas.openxmlformats.org/officeDocument/2006/relationships/image" Target="../media/image18.png"/><Relationship Id="rId6" Type="http://schemas.microsoft.com/office/2007/relationships/hdphoto" Target="../media/hdphoto9.wdp"/><Relationship Id="rId5" Type="http://schemas.openxmlformats.org/officeDocument/2006/relationships/image" Target="../media/image20.png"/><Relationship Id="rId4" Type="http://schemas.microsoft.com/office/2007/relationships/hdphoto" Target="../media/hdphoto8.wdp"/><Relationship Id="rId9" Type="http://schemas.openxmlformats.org/officeDocument/2006/relationships/image" Target="../media/image23.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image" Target="../media/image26.jpg"/></Relationships>
</file>

<file path=ppt/diagrams/_rels/drawing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image" Target="../media/image29.jpg"/><Relationship Id="rId4" Type="http://schemas.microsoft.com/office/2007/relationships/hdphoto" Target="../media/hdphoto11.wdp"/></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88C8C1-F886-42D2-B73D-E372A5AB2EF0}" type="doc">
      <dgm:prSet loTypeId="urn:microsoft.com/office/officeart/2005/8/layout/list1" loCatId="list" qsTypeId="urn:microsoft.com/office/officeart/2005/8/quickstyle/3d3" qsCatId="3D" csTypeId="urn:microsoft.com/office/officeart/2005/8/colors/colorful1" csCatId="colorful" phldr="1"/>
      <dgm:spPr/>
      <dgm:t>
        <a:bodyPr/>
        <a:lstStyle/>
        <a:p>
          <a:endParaRPr lang="zh-CN" altLang="en-US"/>
        </a:p>
      </dgm:t>
    </dgm:pt>
    <dgm:pt modelId="{B3CF5E86-7CA4-4E49-B59B-66FF233930C1}">
      <dgm:prSet phldrT="[文本]"/>
      <dgm:spPr/>
      <dgm:t>
        <a:bodyPr/>
        <a:lstStyle/>
        <a:p>
          <a:r>
            <a:rPr lang="zh-CN" altLang="en-US" dirty="0"/>
            <a:t>专业简介</a:t>
          </a:r>
        </a:p>
      </dgm:t>
    </dgm:pt>
    <dgm:pt modelId="{012C05C5-7A7A-4C73-9D26-535AD0240F02}" type="parTrans" cxnId="{1B91206C-3D1A-43B2-B6A1-2FA9DCE82A6C}">
      <dgm:prSet/>
      <dgm:spPr/>
      <dgm:t>
        <a:bodyPr/>
        <a:lstStyle/>
        <a:p>
          <a:endParaRPr lang="zh-CN" altLang="en-US"/>
        </a:p>
      </dgm:t>
    </dgm:pt>
    <dgm:pt modelId="{BBCF8E5C-D74B-4633-B810-1F0240FE82E2}" type="sibTrans" cxnId="{1B91206C-3D1A-43B2-B6A1-2FA9DCE82A6C}">
      <dgm:prSet/>
      <dgm:spPr/>
      <dgm:t>
        <a:bodyPr/>
        <a:lstStyle/>
        <a:p>
          <a:endParaRPr lang="zh-CN" altLang="en-US"/>
        </a:p>
      </dgm:t>
    </dgm:pt>
    <dgm:pt modelId="{66D7C3D5-9FB7-4D40-972F-3821A1CC9404}">
      <dgm:prSet phldrT="[文本]"/>
      <dgm:spPr/>
      <dgm:t>
        <a:bodyPr/>
        <a:lstStyle/>
        <a:p>
          <a:r>
            <a:rPr lang="zh-CN" altLang="en-US" dirty="0"/>
            <a:t>教师简介</a:t>
          </a:r>
        </a:p>
      </dgm:t>
    </dgm:pt>
    <dgm:pt modelId="{C9A764CE-3CC7-4B0F-BCFE-84CF25C77774}" type="parTrans" cxnId="{4C66DD8E-C87C-4ADE-8F46-94C95FB8DA99}">
      <dgm:prSet/>
      <dgm:spPr/>
      <dgm:t>
        <a:bodyPr/>
        <a:lstStyle/>
        <a:p>
          <a:endParaRPr lang="zh-CN" altLang="en-US"/>
        </a:p>
      </dgm:t>
    </dgm:pt>
    <dgm:pt modelId="{66848114-BF27-4271-A6B8-0823F2CEAAE3}" type="sibTrans" cxnId="{4C66DD8E-C87C-4ADE-8F46-94C95FB8DA99}">
      <dgm:prSet/>
      <dgm:spPr/>
      <dgm:t>
        <a:bodyPr/>
        <a:lstStyle/>
        <a:p>
          <a:endParaRPr lang="zh-CN" altLang="en-US"/>
        </a:p>
      </dgm:t>
    </dgm:pt>
    <dgm:pt modelId="{C5902951-5D82-4BBD-BAE8-FCFA7D698AB5}">
      <dgm:prSet phldrT="[文本]"/>
      <dgm:spPr/>
      <dgm:t>
        <a:bodyPr/>
        <a:lstStyle/>
        <a:p>
          <a:r>
            <a:rPr lang="zh-CN" altLang="en-US" dirty="0"/>
            <a:t>学生现况</a:t>
          </a:r>
        </a:p>
      </dgm:t>
    </dgm:pt>
    <dgm:pt modelId="{D0A2EAC1-CED0-484D-A76E-9987B98AC797}" type="parTrans" cxnId="{CAE9F5BD-26B1-44AE-9320-F525F6C247D3}">
      <dgm:prSet/>
      <dgm:spPr/>
      <dgm:t>
        <a:bodyPr/>
        <a:lstStyle/>
        <a:p>
          <a:endParaRPr lang="zh-CN" altLang="en-US"/>
        </a:p>
      </dgm:t>
    </dgm:pt>
    <dgm:pt modelId="{65D37BA5-66D0-4129-BEF6-088846383FF3}" type="sibTrans" cxnId="{CAE9F5BD-26B1-44AE-9320-F525F6C247D3}">
      <dgm:prSet/>
      <dgm:spPr/>
      <dgm:t>
        <a:bodyPr/>
        <a:lstStyle/>
        <a:p>
          <a:endParaRPr lang="zh-CN" altLang="en-US"/>
        </a:p>
      </dgm:t>
    </dgm:pt>
    <dgm:pt modelId="{17F15BF8-AD9A-4896-8A20-58C3B99DEEA1}">
      <dgm:prSet phldrT="[文本]"/>
      <dgm:spPr/>
      <dgm:t>
        <a:bodyPr/>
        <a:lstStyle/>
        <a:p>
          <a:r>
            <a:rPr lang="zh-CN" altLang="en-US" dirty="0"/>
            <a:t>韩国语能力考试</a:t>
          </a:r>
        </a:p>
      </dgm:t>
    </dgm:pt>
    <dgm:pt modelId="{90ACB9C1-54AA-4AE8-A6B7-4556A3BE72A4}" type="parTrans" cxnId="{79E7D02E-5388-481F-84CF-1BD1E1F3A379}">
      <dgm:prSet/>
      <dgm:spPr/>
      <dgm:t>
        <a:bodyPr/>
        <a:lstStyle/>
        <a:p>
          <a:endParaRPr lang="zh-CN" altLang="en-US"/>
        </a:p>
      </dgm:t>
    </dgm:pt>
    <dgm:pt modelId="{A71CFA50-9956-469A-8CA7-D157BED1A6CB}" type="sibTrans" cxnId="{79E7D02E-5388-481F-84CF-1BD1E1F3A379}">
      <dgm:prSet/>
      <dgm:spPr/>
      <dgm:t>
        <a:bodyPr/>
        <a:lstStyle/>
        <a:p>
          <a:endParaRPr lang="zh-CN" altLang="en-US"/>
        </a:p>
      </dgm:t>
    </dgm:pt>
    <dgm:pt modelId="{517C659A-56B7-4845-98E6-AAF67014F1EF}">
      <dgm:prSet phldrT="[文本]"/>
      <dgm:spPr/>
      <dgm:t>
        <a:bodyPr/>
        <a:lstStyle/>
        <a:p>
          <a:r>
            <a:rPr lang="zh-CN" altLang="en-US" dirty="0"/>
            <a:t>我们的优势</a:t>
          </a:r>
          <a:endParaRPr lang="en-US" altLang="zh-CN" dirty="0"/>
        </a:p>
      </dgm:t>
    </dgm:pt>
    <dgm:pt modelId="{8D5D3421-F038-4833-A4CD-027383D87D76}" type="parTrans" cxnId="{B7AA93E6-0DF9-405C-9E3A-26EA87142660}">
      <dgm:prSet/>
      <dgm:spPr/>
      <dgm:t>
        <a:bodyPr/>
        <a:lstStyle/>
        <a:p>
          <a:endParaRPr lang="zh-CN" altLang="en-US"/>
        </a:p>
      </dgm:t>
    </dgm:pt>
    <dgm:pt modelId="{123EBB3C-7F14-48AF-AEC3-F46504F70683}" type="sibTrans" cxnId="{B7AA93E6-0DF9-405C-9E3A-26EA87142660}">
      <dgm:prSet/>
      <dgm:spPr/>
      <dgm:t>
        <a:bodyPr/>
        <a:lstStyle/>
        <a:p>
          <a:endParaRPr lang="zh-CN" altLang="en-US"/>
        </a:p>
      </dgm:t>
    </dgm:pt>
    <dgm:pt modelId="{3FB91DC7-133E-45B9-BF07-2B4864C0E1CC}" type="pres">
      <dgm:prSet presAssocID="{B088C8C1-F886-42D2-B73D-E372A5AB2EF0}" presName="linear" presStyleCnt="0">
        <dgm:presLayoutVars>
          <dgm:dir/>
          <dgm:animLvl val="lvl"/>
          <dgm:resizeHandles val="exact"/>
        </dgm:presLayoutVars>
      </dgm:prSet>
      <dgm:spPr/>
    </dgm:pt>
    <dgm:pt modelId="{B60D8D35-3AD0-4432-AB71-B5904B780EF6}" type="pres">
      <dgm:prSet presAssocID="{B3CF5E86-7CA4-4E49-B59B-66FF233930C1}" presName="parentLin" presStyleCnt="0"/>
      <dgm:spPr/>
    </dgm:pt>
    <dgm:pt modelId="{406BF1EB-E740-4ED3-AA5E-C2AC9C5548B7}" type="pres">
      <dgm:prSet presAssocID="{B3CF5E86-7CA4-4E49-B59B-66FF233930C1}" presName="parentLeftMargin" presStyleLbl="node1" presStyleIdx="0" presStyleCnt="5"/>
      <dgm:spPr/>
    </dgm:pt>
    <dgm:pt modelId="{6564DAFB-4C9B-427F-AA3A-14D4EE016FA8}" type="pres">
      <dgm:prSet presAssocID="{B3CF5E86-7CA4-4E49-B59B-66FF233930C1}" presName="parentText" presStyleLbl="node1" presStyleIdx="0" presStyleCnt="5">
        <dgm:presLayoutVars>
          <dgm:chMax val="0"/>
          <dgm:bulletEnabled val="1"/>
        </dgm:presLayoutVars>
      </dgm:prSet>
      <dgm:spPr/>
    </dgm:pt>
    <dgm:pt modelId="{4B238487-3E87-4A28-889A-028515589C8E}" type="pres">
      <dgm:prSet presAssocID="{B3CF5E86-7CA4-4E49-B59B-66FF233930C1}" presName="negativeSpace" presStyleCnt="0"/>
      <dgm:spPr/>
    </dgm:pt>
    <dgm:pt modelId="{686B2F7F-7706-402E-82ED-01DE4A0D2754}" type="pres">
      <dgm:prSet presAssocID="{B3CF5E86-7CA4-4E49-B59B-66FF233930C1}" presName="childText" presStyleLbl="conFgAcc1" presStyleIdx="0" presStyleCnt="5">
        <dgm:presLayoutVars>
          <dgm:bulletEnabled val="1"/>
        </dgm:presLayoutVars>
      </dgm:prSet>
      <dgm:spPr/>
    </dgm:pt>
    <dgm:pt modelId="{E08337DC-7DA3-4F4F-BCD2-F30AD776580C}" type="pres">
      <dgm:prSet presAssocID="{BBCF8E5C-D74B-4633-B810-1F0240FE82E2}" presName="spaceBetweenRectangles" presStyleCnt="0"/>
      <dgm:spPr/>
    </dgm:pt>
    <dgm:pt modelId="{E040CD91-5A00-4F3A-9641-AD9DB512305A}" type="pres">
      <dgm:prSet presAssocID="{66D7C3D5-9FB7-4D40-972F-3821A1CC9404}" presName="parentLin" presStyleCnt="0"/>
      <dgm:spPr/>
    </dgm:pt>
    <dgm:pt modelId="{FB023849-97AE-44F6-A88A-C4B56ED60820}" type="pres">
      <dgm:prSet presAssocID="{66D7C3D5-9FB7-4D40-972F-3821A1CC9404}" presName="parentLeftMargin" presStyleLbl="node1" presStyleIdx="0" presStyleCnt="5"/>
      <dgm:spPr/>
    </dgm:pt>
    <dgm:pt modelId="{BD2DAF0B-5693-4D6E-B0A4-39B2BA5DCCE9}" type="pres">
      <dgm:prSet presAssocID="{66D7C3D5-9FB7-4D40-972F-3821A1CC9404}" presName="parentText" presStyleLbl="node1" presStyleIdx="1" presStyleCnt="5">
        <dgm:presLayoutVars>
          <dgm:chMax val="0"/>
          <dgm:bulletEnabled val="1"/>
        </dgm:presLayoutVars>
      </dgm:prSet>
      <dgm:spPr/>
    </dgm:pt>
    <dgm:pt modelId="{4AE695B7-819E-4034-9F1F-EA68D8065360}" type="pres">
      <dgm:prSet presAssocID="{66D7C3D5-9FB7-4D40-972F-3821A1CC9404}" presName="negativeSpace" presStyleCnt="0"/>
      <dgm:spPr/>
    </dgm:pt>
    <dgm:pt modelId="{6ECA76F3-B3B1-4632-91A1-F89439FF5A33}" type="pres">
      <dgm:prSet presAssocID="{66D7C3D5-9FB7-4D40-972F-3821A1CC9404}" presName="childText" presStyleLbl="conFgAcc1" presStyleIdx="1" presStyleCnt="5">
        <dgm:presLayoutVars>
          <dgm:bulletEnabled val="1"/>
        </dgm:presLayoutVars>
      </dgm:prSet>
      <dgm:spPr/>
    </dgm:pt>
    <dgm:pt modelId="{89EF40DD-2665-44FF-8465-6C59E7FBE0CD}" type="pres">
      <dgm:prSet presAssocID="{66848114-BF27-4271-A6B8-0823F2CEAAE3}" presName="spaceBetweenRectangles" presStyleCnt="0"/>
      <dgm:spPr/>
    </dgm:pt>
    <dgm:pt modelId="{65B872C0-FDD4-4D69-89C0-179D47BE3082}" type="pres">
      <dgm:prSet presAssocID="{C5902951-5D82-4BBD-BAE8-FCFA7D698AB5}" presName="parentLin" presStyleCnt="0"/>
      <dgm:spPr/>
    </dgm:pt>
    <dgm:pt modelId="{DCDA8BC7-7FF9-47DA-A0A5-AB6D0893D30D}" type="pres">
      <dgm:prSet presAssocID="{C5902951-5D82-4BBD-BAE8-FCFA7D698AB5}" presName="parentLeftMargin" presStyleLbl="node1" presStyleIdx="1" presStyleCnt="5"/>
      <dgm:spPr/>
    </dgm:pt>
    <dgm:pt modelId="{14F92EA9-88BD-4A71-A407-CBC89C4797DB}" type="pres">
      <dgm:prSet presAssocID="{C5902951-5D82-4BBD-BAE8-FCFA7D698AB5}" presName="parentText" presStyleLbl="node1" presStyleIdx="2" presStyleCnt="5">
        <dgm:presLayoutVars>
          <dgm:chMax val="0"/>
          <dgm:bulletEnabled val="1"/>
        </dgm:presLayoutVars>
      </dgm:prSet>
      <dgm:spPr/>
    </dgm:pt>
    <dgm:pt modelId="{575339DA-302F-4C2B-8549-4055BFBB0C17}" type="pres">
      <dgm:prSet presAssocID="{C5902951-5D82-4BBD-BAE8-FCFA7D698AB5}" presName="negativeSpace" presStyleCnt="0"/>
      <dgm:spPr/>
    </dgm:pt>
    <dgm:pt modelId="{EFE556E6-B2AB-4027-A4AE-2CD5C396BCAE}" type="pres">
      <dgm:prSet presAssocID="{C5902951-5D82-4BBD-BAE8-FCFA7D698AB5}" presName="childText" presStyleLbl="conFgAcc1" presStyleIdx="2" presStyleCnt="5">
        <dgm:presLayoutVars>
          <dgm:bulletEnabled val="1"/>
        </dgm:presLayoutVars>
      </dgm:prSet>
      <dgm:spPr/>
    </dgm:pt>
    <dgm:pt modelId="{7D5952E2-596C-4A26-AA05-BDFD80D64132}" type="pres">
      <dgm:prSet presAssocID="{65D37BA5-66D0-4129-BEF6-088846383FF3}" presName="spaceBetweenRectangles" presStyleCnt="0"/>
      <dgm:spPr/>
    </dgm:pt>
    <dgm:pt modelId="{8F167661-B286-4CBD-8282-9AEFCA957EC8}" type="pres">
      <dgm:prSet presAssocID="{17F15BF8-AD9A-4896-8A20-58C3B99DEEA1}" presName="parentLin" presStyleCnt="0"/>
      <dgm:spPr/>
    </dgm:pt>
    <dgm:pt modelId="{8DBB3A9C-7BBC-45DE-8027-EBFCD17DE96C}" type="pres">
      <dgm:prSet presAssocID="{17F15BF8-AD9A-4896-8A20-58C3B99DEEA1}" presName="parentLeftMargin" presStyleLbl="node1" presStyleIdx="2" presStyleCnt="5"/>
      <dgm:spPr/>
    </dgm:pt>
    <dgm:pt modelId="{F5BEE927-9157-4544-9322-F9B5BB000BFB}" type="pres">
      <dgm:prSet presAssocID="{17F15BF8-AD9A-4896-8A20-58C3B99DEEA1}" presName="parentText" presStyleLbl="node1" presStyleIdx="3" presStyleCnt="5">
        <dgm:presLayoutVars>
          <dgm:chMax val="0"/>
          <dgm:bulletEnabled val="1"/>
        </dgm:presLayoutVars>
      </dgm:prSet>
      <dgm:spPr/>
    </dgm:pt>
    <dgm:pt modelId="{DF0B64F8-93F5-4689-B13B-FD7F97546928}" type="pres">
      <dgm:prSet presAssocID="{17F15BF8-AD9A-4896-8A20-58C3B99DEEA1}" presName="negativeSpace" presStyleCnt="0"/>
      <dgm:spPr/>
    </dgm:pt>
    <dgm:pt modelId="{BD74A12A-CD91-4945-997D-7638F07563AA}" type="pres">
      <dgm:prSet presAssocID="{17F15BF8-AD9A-4896-8A20-58C3B99DEEA1}" presName="childText" presStyleLbl="conFgAcc1" presStyleIdx="3" presStyleCnt="5">
        <dgm:presLayoutVars>
          <dgm:bulletEnabled val="1"/>
        </dgm:presLayoutVars>
      </dgm:prSet>
      <dgm:spPr/>
    </dgm:pt>
    <dgm:pt modelId="{409A3AB5-854E-4BB7-B9D2-F7EFFC1988BB}" type="pres">
      <dgm:prSet presAssocID="{A71CFA50-9956-469A-8CA7-D157BED1A6CB}" presName="spaceBetweenRectangles" presStyleCnt="0"/>
      <dgm:spPr/>
    </dgm:pt>
    <dgm:pt modelId="{D6CFE6CB-440F-4049-BD62-A2AE523851F3}" type="pres">
      <dgm:prSet presAssocID="{517C659A-56B7-4845-98E6-AAF67014F1EF}" presName="parentLin" presStyleCnt="0"/>
      <dgm:spPr/>
    </dgm:pt>
    <dgm:pt modelId="{D4A49291-F495-4879-8E76-418B4DC0C165}" type="pres">
      <dgm:prSet presAssocID="{517C659A-56B7-4845-98E6-AAF67014F1EF}" presName="parentLeftMargin" presStyleLbl="node1" presStyleIdx="3" presStyleCnt="5"/>
      <dgm:spPr/>
    </dgm:pt>
    <dgm:pt modelId="{1BC9DA3A-162B-46A5-859A-713978CB5689}" type="pres">
      <dgm:prSet presAssocID="{517C659A-56B7-4845-98E6-AAF67014F1EF}" presName="parentText" presStyleLbl="node1" presStyleIdx="4" presStyleCnt="5">
        <dgm:presLayoutVars>
          <dgm:chMax val="0"/>
          <dgm:bulletEnabled val="1"/>
        </dgm:presLayoutVars>
      </dgm:prSet>
      <dgm:spPr/>
    </dgm:pt>
    <dgm:pt modelId="{3D6CAD5A-B243-4011-A3E2-F9275DF959E2}" type="pres">
      <dgm:prSet presAssocID="{517C659A-56B7-4845-98E6-AAF67014F1EF}" presName="negativeSpace" presStyleCnt="0"/>
      <dgm:spPr/>
    </dgm:pt>
    <dgm:pt modelId="{4F19965D-1BD5-4CE4-9461-6126BF60E808}" type="pres">
      <dgm:prSet presAssocID="{517C659A-56B7-4845-98E6-AAF67014F1EF}" presName="childText" presStyleLbl="conFgAcc1" presStyleIdx="4" presStyleCnt="5">
        <dgm:presLayoutVars>
          <dgm:bulletEnabled val="1"/>
        </dgm:presLayoutVars>
      </dgm:prSet>
      <dgm:spPr/>
    </dgm:pt>
  </dgm:ptLst>
  <dgm:cxnLst>
    <dgm:cxn modelId="{C5538608-BBE6-48CF-80EF-8B840D9994E6}" type="presOf" srcId="{17F15BF8-AD9A-4896-8A20-58C3B99DEEA1}" destId="{8DBB3A9C-7BBC-45DE-8027-EBFCD17DE96C}" srcOrd="0" destOrd="0" presId="urn:microsoft.com/office/officeart/2005/8/layout/list1"/>
    <dgm:cxn modelId="{99DD1310-C866-4C7D-8124-CE449C3F4619}" type="presOf" srcId="{517C659A-56B7-4845-98E6-AAF67014F1EF}" destId="{1BC9DA3A-162B-46A5-859A-713978CB5689}" srcOrd="1" destOrd="0" presId="urn:microsoft.com/office/officeart/2005/8/layout/list1"/>
    <dgm:cxn modelId="{FD055419-B57B-480C-9157-BAC7E5A11308}" type="presOf" srcId="{66D7C3D5-9FB7-4D40-972F-3821A1CC9404}" destId="{FB023849-97AE-44F6-A88A-C4B56ED60820}" srcOrd="0" destOrd="0" presId="urn:microsoft.com/office/officeart/2005/8/layout/list1"/>
    <dgm:cxn modelId="{79E7D02E-5388-481F-84CF-1BD1E1F3A379}" srcId="{B088C8C1-F886-42D2-B73D-E372A5AB2EF0}" destId="{17F15BF8-AD9A-4896-8A20-58C3B99DEEA1}" srcOrd="3" destOrd="0" parTransId="{90ACB9C1-54AA-4AE8-A6B7-4556A3BE72A4}" sibTransId="{A71CFA50-9956-469A-8CA7-D157BED1A6CB}"/>
    <dgm:cxn modelId="{4E83465B-88E4-4BC0-96F9-6F3F6EAB08BB}" type="presOf" srcId="{C5902951-5D82-4BBD-BAE8-FCFA7D698AB5}" destId="{DCDA8BC7-7FF9-47DA-A0A5-AB6D0893D30D}" srcOrd="0" destOrd="0" presId="urn:microsoft.com/office/officeart/2005/8/layout/list1"/>
    <dgm:cxn modelId="{A0105169-6362-4514-9C2B-0C0678932685}" type="presOf" srcId="{B3CF5E86-7CA4-4E49-B59B-66FF233930C1}" destId="{6564DAFB-4C9B-427F-AA3A-14D4EE016FA8}" srcOrd="1" destOrd="0" presId="urn:microsoft.com/office/officeart/2005/8/layout/list1"/>
    <dgm:cxn modelId="{E290146C-9B51-4D4E-82EB-71D385FC3536}" type="presOf" srcId="{66D7C3D5-9FB7-4D40-972F-3821A1CC9404}" destId="{BD2DAF0B-5693-4D6E-B0A4-39B2BA5DCCE9}" srcOrd="1" destOrd="0" presId="urn:microsoft.com/office/officeart/2005/8/layout/list1"/>
    <dgm:cxn modelId="{1B91206C-3D1A-43B2-B6A1-2FA9DCE82A6C}" srcId="{B088C8C1-F886-42D2-B73D-E372A5AB2EF0}" destId="{B3CF5E86-7CA4-4E49-B59B-66FF233930C1}" srcOrd="0" destOrd="0" parTransId="{012C05C5-7A7A-4C73-9D26-535AD0240F02}" sibTransId="{BBCF8E5C-D74B-4633-B810-1F0240FE82E2}"/>
    <dgm:cxn modelId="{E3E1456D-F9BA-47DF-AA79-8A61B88F29B7}" type="presOf" srcId="{B3CF5E86-7CA4-4E49-B59B-66FF233930C1}" destId="{406BF1EB-E740-4ED3-AA5E-C2AC9C5548B7}" srcOrd="0" destOrd="0" presId="urn:microsoft.com/office/officeart/2005/8/layout/list1"/>
    <dgm:cxn modelId="{E3445971-A2CD-463A-B0A2-5CF25EAA41E3}" type="presOf" srcId="{B088C8C1-F886-42D2-B73D-E372A5AB2EF0}" destId="{3FB91DC7-133E-45B9-BF07-2B4864C0E1CC}" srcOrd="0" destOrd="0" presId="urn:microsoft.com/office/officeart/2005/8/layout/list1"/>
    <dgm:cxn modelId="{FA7A3B8D-C590-461D-9526-0210F3D1C9BE}" type="presOf" srcId="{C5902951-5D82-4BBD-BAE8-FCFA7D698AB5}" destId="{14F92EA9-88BD-4A71-A407-CBC89C4797DB}" srcOrd="1" destOrd="0" presId="urn:microsoft.com/office/officeart/2005/8/layout/list1"/>
    <dgm:cxn modelId="{7B87818E-50CD-4875-BE58-5632643CDB39}" type="presOf" srcId="{517C659A-56B7-4845-98E6-AAF67014F1EF}" destId="{D4A49291-F495-4879-8E76-418B4DC0C165}" srcOrd="0" destOrd="0" presId="urn:microsoft.com/office/officeart/2005/8/layout/list1"/>
    <dgm:cxn modelId="{4C66DD8E-C87C-4ADE-8F46-94C95FB8DA99}" srcId="{B088C8C1-F886-42D2-B73D-E372A5AB2EF0}" destId="{66D7C3D5-9FB7-4D40-972F-3821A1CC9404}" srcOrd="1" destOrd="0" parTransId="{C9A764CE-3CC7-4B0F-BCFE-84CF25C77774}" sibTransId="{66848114-BF27-4271-A6B8-0823F2CEAAE3}"/>
    <dgm:cxn modelId="{0DC834AF-E1F8-4911-BF6B-24F81619EC77}" type="presOf" srcId="{17F15BF8-AD9A-4896-8A20-58C3B99DEEA1}" destId="{F5BEE927-9157-4544-9322-F9B5BB000BFB}" srcOrd="1" destOrd="0" presId="urn:microsoft.com/office/officeart/2005/8/layout/list1"/>
    <dgm:cxn modelId="{CAE9F5BD-26B1-44AE-9320-F525F6C247D3}" srcId="{B088C8C1-F886-42D2-B73D-E372A5AB2EF0}" destId="{C5902951-5D82-4BBD-BAE8-FCFA7D698AB5}" srcOrd="2" destOrd="0" parTransId="{D0A2EAC1-CED0-484D-A76E-9987B98AC797}" sibTransId="{65D37BA5-66D0-4129-BEF6-088846383FF3}"/>
    <dgm:cxn modelId="{B7AA93E6-0DF9-405C-9E3A-26EA87142660}" srcId="{B088C8C1-F886-42D2-B73D-E372A5AB2EF0}" destId="{517C659A-56B7-4845-98E6-AAF67014F1EF}" srcOrd="4" destOrd="0" parTransId="{8D5D3421-F038-4833-A4CD-027383D87D76}" sibTransId="{123EBB3C-7F14-48AF-AEC3-F46504F70683}"/>
    <dgm:cxn modelId="{1DA6D9B4-8681-43D9-97E6-E639F6F4410A}" type="presParOf" srcId="{3FB91DC7-133E-45B9-BF07-2B4864C0E1CC}" destId="{B60D8D35-3AD0-4432-AB71-B5904B780EF6}" srcOrd="0" destOrd="0" presId="urn:microsoft.com/office/officeart/2005/8/layout/list1"/>
    <dgm:cxn modelId="{3D45BC46-467C-4E71-93F2-4C04FD6306F0}" type="presParOf" srcId="{B60D8D35-3AD0-4432-AB71-B5904B780EF6}" destId="{406BF1EB-E740-4ED3-AA5E-C2AC9C5548B7}" srcOrd="0" destOrd="0" presId="urn:microsoft.com/office/officeart/2005/8/layout/list1"/>
    <dgm:cxn modelId="{6B5032ED-59EE-4CC1-93EE-A4F435CE0833}" type="presParOf" srcId="{B60D8D35-3AD0-4432-AB71-B5904B780EF6}" destId="{6564DAFB-4C9B-427F-AA3A-14D4EE016FA8}" srcOrd="1" destOrd="0" presId="urn:microsoft.com/office/officeart/2005/8/layout/list1"/>
    <dgm:cxn modelId="{39E0424A-A796-430B-AEC1-A061B23869DE}" type="presParOf" srcId="{3FB91DC7-133E-45B9-BF07-2B4864C0E1CC}" destId="{4B238487-3E87-4A28-889A-028515589C8E}" srcOrd="1" destOrd="0" presId="urn:microsoft.com/office/officeart/2005/8/layout/list1"/>
    <dgm:cxn modelId="{BF674301-3D3F-43BD-A6C2-39149680E28D}" type="presParOf" srcId="{3FB91DC7-133E-45B9-BF07-2B4864C0E1CC}" destId="{686B2F7F-7706-402E-82ED-01DE4A0D2754}" srcOrd="2" destOrd="0" presId="urn:microsoft.com/office/officeart/2005/8/layout/list1"/>
    <dgm:cxn modelId="{0D5A614F-1ECD-4049-AE4D-B021B4136227}" type="presParOf" srcId="{3FB91DC7-133E-45B9-BF07-2B4864C0E1CC}" destId="{E08337DC-7DA3-4F4F-BCD2-F30AD776580C}" srcOrd="3" destOrd="0" presId="urn:microsoft.com/office/officeart/2005/8/layout/list1"/>
    <dgm:cxn modelId="{009B531D-D80C-45DE-AE82-FF1163FCE4D1}" type="presParOf" srcId="{3FB91DC7-133E-45B9-BF07-2B4864C0E1CC}" destId="{E040CD91-5A00-4F3A-9641-AD9DB512305A}" srcOrd="4" destOrd="0" presId="urn:microsoft.com/office/officeart/2005/8/layout/list1"/>
    <dgm:cxn modelId="{9AC0138B-93A7-4577-852C-F0E7D796C8BC}" type="presParOf" srcId="{E040CD91-5A00-4F3A-9641-AD9DB512305A}" destId="{FB023849-97AE-44F6-A88A-C4B56ED60820}" srcOrd="0" destOrd="0" presId="urn:microsoft.com/office/officeart/2005/8/layout/list1"/>
    <dgm:cxn modelId="{FDE8E27C-939B-4CEA-AB0C-E7267D3EFB19}" type="presParOf" srcId="{E040CD91-5A00-4F3A-9641-AD9DB512305A}" destId="{BD2DAF0B-5693-4D6E-B0A4-39B2BA5DCCE9}" srcOrd="1" destOrd="0" presId="urn:microsoft.com/office/officeart/2005/8/layout/list1"/>
    <dgm:cxn modelId="{FDD5A7F7-8998-4E5B-835F-3D25F61636E7}" type="presParOf" srcId="{3FB91DC7-133E-45B9-BF07-2B4864C0E1CC}" destId="{4AE695B7-819E-4034-9F1F-EA68D8065360}" srcOrd="5" destOrd="0" presId="urn:microsoft.com/office/officeart/2005/8/layout/list1"/>
    <dgm:cxn modelId="{B7045831-B864-4CEF-A549-4C024CEF988D}" type="presParOf" srcId="{3FB91DC7-133E-45B9-BF07-2B4864C0E1CC}" destId="{6ECA76F3-B3B1-4632-91A1-F89439FF5A33}" srcOrd="6" destOrd="0" presId="urn:microsoft.com/office/officeart/2005/8/layout/list1"/>
    <dgm:cxn modelId="{6E5F32C4-58B7-41CE-A505-3E9B8C7EA1F8}" type="presParOf" srcId="{3FB91DC7-133E-45B9-BF07-2B4864C0E1CC}" destId="{89EF40DD-2665-44FF-8465-6C59E7FBE0CD}" srcOrd="7" destOrd="0" presId="urn:microsoft.com/office/officeart/2005/8/layout/list1"/>
    <dgm:cxn modelId="{34635BDE-DCC3-492E-98AC-3209F505129F}" type="presParOf" srcId="{3FB91DC7-133E-45B9-BF07-2B4864C0E1CC}" destId="{65B872C0-FDD4-4D69-89C0-179D47BE3082}" srcOrd="8" destOrd="0" presId="urn:microsoft.com/office/officeart/2005/8/layout/list1"/>
    <dgm:cxn modelId="{D978866B-EA7D-43A3-9E43-F801C92AB189}" type="presParOf" srcId="{65B872C0-FDD4-4D69-89C0-179D47BE3082}" destId="{DCDA8BC7-7FF9-47DA-A0A5-AB6D0893D30D}" srcOrd="0" destOrd="0" presId="urn:microsoft.com/office/officeart/2005/8/layout/list1"/>
    <dgm:cxn modelId="{BBEA72F0-5B2C-45D6-B27C-8E85829BA615}" type="presParOf" srcId="{65B872C0-FDD4-4D69-89C0-179D47BE3082}" destId="{14F92EA9-88BD-4A71-A407-CBC89C4797DB}" srcOrd="1" destOrd="0" presId="urn:microsoft.com/office/officeart/2005/8/layout/list1"/>
    <dgm:cxn modelId="{20E0555D-D6A4-4DD4-9F19-074CD8954268}" type="presParOf" srcId="{3FB91DC7-133E-45B9-BF07-2B4864C0E1CC}" destId="{575339DA-302F-4C2B-8549-4055BFBB0C17}" srcOrd="9" destOrd="0" presId="urn:microsoft.com/office/officeart/2005/8/layout/list1"/>
    <dgm:cxn modelId="{E9622CF8-5CC7-42C3-B6D6-4244497EF463}" type="presParOf" srcId="{3FB91DC7-133E-45B9-BF07-2B4864C0E1CC}" destId="{EFE556E6-B2AB-4027-A4AE-2CD5C396BCAE}" srcOrd="10" destOrd="0" presId="urn:microsoft.com/office/officeart/2005/8/layout/list1"/>
    <dgm:cxn modelId="{E2EAD402-1B29-460C-90D8-4CBED6AC8635}" type="presParOf" srcId="{3FB91DC7-133E-45B9-BF07-2B4864C0E1CC}" destId="{7D5952E2-596C-4A26-AA05-BDFD80D64132}" srcOrd="11" destOrd="0" presId="urn:microsoft.com/office/officeart/2005/8/layout/list1"/>
    <dgm:cxn modelId="{22741B45-4DA9-4881-AEC8-A927B4E042EB}" type="presParOf" srcId="{3FB91DC7-133E-45B9-BF07-2B4864C0E1CC}" destId="{8F167661-B286-4CBD-8282-9AEFCA957EC8}" srcOrd="12" destOrd="0" presId="urn:microsoft.com/office/officeart/2005/8/layout/list1"/>
    <dgm:cxn modelId="{F55C3535-BEE8-4DEA-A7F5-200E45AD2987}" type="presParOf" srcId="{8F167661-B286-4CBD-8282-9AEFCA957EC8}" destId="{8DBB3A9C-7BBC-45DE-8027-EBFCD17DE96C}" srcOrd="0" destOrd="0" presId="urn:microsoft.com/office/officeart/2005/8/layout/list1"/>
    <dgm:cxn modelId="{16480D5E-3A34-46ED-B79A-355A57E8F4C2}" type="presParOf" srcId="{8F167661-B286-4CBD-8282-9AEFCA957EC8}" destId="{F5BEE927-9157-4544-9322-F9B5BB000BFB}" srcOrd="1" destOrd="0" presId="urn:microsoft.com/office/officeart/2005/8/layout/list1"/>
    <dgm:cxn modelId="{6D768A8A-9949-4010-B4BF-043E73FDD190}" type="presParOf" srcId="{3FB91DC7-133E-45B9-BF07-2B4864C0E1CC}" destId="{DF0B64F8-93F5-4689-B13B-FD7F97546928}" srcOrd="13" destOrd="0" presId="urn:microsoft.com/office/officeart/2005/8/layout/list1"/>
    <dgm:cxn modelId="{7479D0FA-8D1B-445D-8843-20A1D8696C71}" type="presParOf" srcId="{3FB91DC7-133E-45B9-BF07-2B4864C0E1CC}" destId="{BD74A12A-CD91-4945-997D-7638F07563AA}" srcOrd="14" destOrd="0" presId="urn:microsoft.com/office/officeart/2005/8/layout/list1"/>
    <dgm:cxn modelId="{8FC5B4CB-C751-4533-A8B5-39CCFC6B1732}" type="presParOf" srcId="{3FB91DC7-133E-45B9-BF07-2B4864C0E1CC}" destId="{409A3AB5-854E-4BB7-B9D2-F7EFFC1988BB}" srcOrd="15" destOrd="0" presId="urn:microsoft.com/office/officeart/2005/8/layout/list1"/>
    <dgm:cxn modelId="{47CEDAEE-4D46-44A2-8EA4-4B8B53852CE0}" type="presParOf" srcId="{3FB91DC7-133E-45B9-BF07-2B4864C0E1CC}" destId="{D6CFE6CB-440F-4049-BD62-A2AE523851F3}" srcOrd="16" destOrd="0" presId="urn:microsoft.com/office/officeart/2005/8/layout/list1"/>
    <dgm:cxn modelId="{43A386A2-1584-4642-8C4F-E140EEAF3284}" type="presParOf" srcId="{D6CFE6CB-440F-4049-BD62-A2AE523851F3}" destId="{D4A49291-F495-4879-8E76-418B4DC0C165}" srcOrd="0" destOrd="0" presId="urn:microsoft.com/office/officeart/2005/8/layout/list1"/>
    <dgm:cxn modelId="{579BF90C-EB5D-44EA-B375-9C1720E2BBCC}" type="presParOf" srcId="{D6CFE6CB-440F-4049-BD62-A2AE523851F3}" destId="{1BC9DA3A-162B-46A5-859A-713978CB5689}" srcOrd="1" destOrd="0" presId="urn:microsoft.com/office/officeart/2005/8/layout/list1"/>
    <dgm:cxn modelId="{5315369A-779C-42B5-85FD-58C7CAFE56B4}" type="presParOf" srcId="{3FB91DC7-133E-45B9-BF07-2B4864C0E1CC}" destId="{3D6CAD5A-B243-4011-A3E2-F9275DF959E2}" srcOrd="17" destOrd="0" presId="urn:microsoft.com/office/officeart/2005/8/layout/list1"/>
    <dgm:cxn modelId="{8A545C40-0258-4BB2-AC19-5EF14F391688}" type="presParOf" srcId="{3FB91DC7-133E-45B9-BF07-2B4864C0E1CC}" destId="{4F19965D-1BD5-4CE4-9461-6126BF60E808}"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DEAE270-61DD-4AB2-A448-257E4C2763FF}" type="doc">
      <dgm:prSet loTypeId="urn:microsoft.com/office/officeart/2005/8/layout/pList1" loCatId="picture" qsTypeId="urn:microsoft.com/office/officeart/2005/8/quickstyle/3d1" qsCatId="3D" csTypeId="urn:microsoft.com/office/officeart/2005/8/colors/colorful3" csCatId="colorful" phldr="1"/>
      <dgm:spPr>
        <a:scene3d>
          <a:camera prst="orthographicFront">
            <a:rot lat="0" lon="0" rev="0"/>
          </a:camera>
          <a:lightRig rig="contrasting" dir="t">
            <a:rot lat="0" lon="0" rev="1500000"/>
          </a:lightRig>
        </a:scene3d>
      </dgm:spPr>
      <dgm:t>
        <a:bodyPr/>
        <a:lstStyle/>
        <a:p>
          <a:endParaRPr lang="zh-CN" altLang="en-US"/>
        </a:p>
      </dgm:t>
    </dgm:pt>
    <dgm:pt modelId="{C8BC23AF-0B95-413D-B0D5-C613DE90062B}">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作为志愿者参加世界制造业大会</a:t>
          </a:r>
        </a:p>
      </dgm:t>
    </dgm:pt>
    <dgm:pt modelId="{75950C5C-B693-4140-B08C-E147ECAA60F8}" type="parTrans" cxnId="{AC312CD3-9B00-4579-A945-BF68B51B8477}">
      <dgm:prSet/>
      <dgm:spPr/>
      <dgm:t>
        <a:bodyPr/>
        <a:lstStyle/>
        <a:p>
          <a:endParaRPr lang="zh-CN" altLang="en-US"/>
        </a:p>
      </dgm:t>
    </dgm:pt>
    <dgm:pt modelId="{09CE4596-8846-4053-9026-05372575DE24}" type="sibTrans" cxnId="{AC312CD3-9B00-4579-A945-BF68B51B8477}">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653E31DC-617F-4295-88A7-5B259CABC33E}">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参加韩国语演讲比赛获特等奖</a:t>
          </a:r>
        </a:p>
      </dgm:t>
    </dgm:pt>
    <dgm:pt modelId="{A09490CF-3F6D-4E62-9505-52491E91B3B1}" type="parTrans" cxnId="{9B79D4A8-B4EB-4E32-AD43-73B93ECE38B7}">
      <dgm:prSet/>
      <dgm:spPr/>
      <dgm:t>
        <a:bodyPr/>
        <a:lstStyle/>
        <a:p>
          <a:endParaRPr lang="zh-CN" altLang="en-US"/>
        </a:p>
      </dgm:t>
    </dgm:pt>
    <dgm:pt modelId="{CFC1C321-53F6-4077-A201-2F0C1D63D2D9}" type="sibTrans" cxnId="{9B79D4A8-B4EB-4E32-AD43-73B93ECE38B7}">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A398AD7E-6DB9-4890-B87B-DD520A8F93E9}">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日常班级活动</a:t>
          </a:r>
        </a:p>
      </dgm:t>
    </dgm:pt>
    <dgm:pt modelId="{C71770F4-74DE-4584-A242-60A704975FB4}" type="parTrans" cxnId="{8977173D-E43F-45F7-B24F-FBA0A7DA16D2}">
      <dgm:prSet/>
      <dgm:spPr/>
      <dgm:t>
        <a:bodyPr/>
        <a:lstStyle/>
        <a:p>
          <a:endParaRPr lang="zh-CN" altLang="en-US"/>
        </a:p>
      </dgm:t>
    </dgm:pt>
    <dgm:pt modelId="{D7475C39-930C-4D68-A0E6-C6F1161A5F85}" type="sibTrans" cxnId="{8977173D-E43F-45F7-B24F-FBA0A7DA16D2}">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2C339E43-9351-4885-AF55-0148C6917960}">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参加安徽省韩语演讲比赛获得金奖</a:t>
          </a:r>
        </a:p>
      </dgm:t>
    </dgm:pt>
    <dgm:pt modelId="{60A6B06A-4C42-49FF-9C0F-B4E21C2F0A13}" type="parTrans" cxnId="{F3D9A9DD-4971-472F-B823-D8294454D2C8}">
      <dgm:prSet/>
      <dgm:spPr/>
      <dgm:t>
        <a:bodyPr/>
        <a:lstStyle/>
        <a:p>
          <a:endParaRPr lang="zh-CN" altLang="en-US"/>
        </a:p>
      </dgm:t>
    </dgm:pt>
    <dgm:pt modelId="{8C368AD0-9BC7-4FF2-8F0E-A26ED07287EC}" type="sibTrans" cxnId="{F3D9A9DD-4971-472F-B823-D8294454D2C8}">
      <dgm:prSet/>
      <dgm:spPr/>
      <dgm:t>
        <a:bodyPr/>
        <a:lstStyle/>
        <a:p>
          <a:endParaRPr lang="zh-CN" altLang="en-US"/>
        </a:p>
      </dgm:t>
    </dgm:pt>
    <dgm:pt modelId="{55431552-F3DF-4BBB-8B80-BFB972979E8B}">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赴韩国参加交流活动</a:t>
          </a:r>
        </a:p>
      </dgm:t>
    </dgm:pt>
    <dgm:pt modelId="{54454868-7165-4D89-ABAC-494144DAAE36}" type="parTrans" cxnId="{E0BAA095-CF79-4554-9D12-8337960DB38C}">
      <dgm:prSet/>
      <dgm:spPr/>
      <dgm:t>
        <a:bodyPr/>
        <a:lstStyle/>
        <a:p>
          <a:endParaRPr lang="zh-CN" altLang="en-US"/>
        </a:p>
      </dgm:t>
    </dgm:pt>
    <dgm:pt modelId="{3043C235-F237-4E65-A91D-333057E74623}" type="sibTrans" cxnId="{E0BAA095-CF79-4554-9D12-8337960DB38C}">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B9A45635-21AC-4972-BC68-395447D1BD2B}">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韩方合作院校汇报表演</a:t>
          </a:r>
        </a:p>
      </dgm:t>
    </dgm:pt>
    <dgm:pt modelId="{FED16F3E-8584-4A60-944C-987420D89EC5}" type="parTrans" cxnId="{F7243663-7F76-433E-AD5C-1FF337B163AC}">
      <dgm:prSet/>
      <dgm:spPr/>
      <dgm:t>
        <a:bodyPr/>
        <a:lstStyle/>
        <a:p>
          <a:endParaRPr lang="zh-CN" altLang="en-US"/>
        </a:p>
      </dgm:t>
    </dgm:pt>
    <dgm:pt modelId="{AF660CB7-C2CF-4322-8EB4-01C81CCAF1DC}" type="sibTrans" cxnId="{F7243663-7F76-433E-AD5C-1FF337B163AC}">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220AFE73-E332-47A5-A2B4-3BC6FED4FC2F}" type="pres">
      <dgm:prSet presAssocID="{6DEAE270-61DD-4AB2-A448-257E4C2763FF}" presName="Name0" presStyleCnt="0">
        <dgm:presLayoutVars>
          <dgm:dir/>
          <dgm:resizeHandles val="exact"/>
        </dgm:presLayoutVars>
      </dgm:prSet>
      <dgm:spPr/>
    </dgm:pt>
    <dgm:pt modelId="{94729C28-7F39-4CF5-85D3-EC3B9E17673F}" type="pres">
      <dgm:prSet presAssocID="{C8BC23AF-0B95-413D-B0D5-C613DE90062B}"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F5FB7F82-EEC1-495E-B828-0D2D7819F17A}" type="pres">
      <dgm:prSet presAssocID="{C8BC23AF-0B95-413D-B0D5-C613DE90062B}" presName="pict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7000" b="-47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6BC5C989-67AA-4082-A0BB-8716BA1AB668}" type="pres">
      <dgm:prSet presAssocID="{C8BC23AF-0B95-413D-B0D5-C613DE90062B}" presName="textRect" presStyleLbl="revTx" presStyleIdx="0" presStyleCnt="6">
        <dgm:presLayoutVars>
          <dgm:bulletEnabled val="1"/>
        </dgm:presLayoutVars>
      </dgm:prSet>
      <dgm:spPr/>
    </dgm:pt>
    <dgm:pt modelId="{0341CC6F-AE73-4BB3-BE28-1ED0CA068AA3}" type="pres">
      <dgm:prSet presAssocID="{09CE4596-8846-4053-9026-05372575DE24}" presName="sibTrans" presStyleLbl="sibTrans2D1" presStyleIdx="0" presStyleCnt="0"/>
      <dgm:spPr/>
    </dgm:pt>
    <dgm:pt modelId="{F7CF09E9-80AB-4548-9EA4-B9205B6FB5F2}" type="pres">
      <dgm:prSet presAssocID="{653E31DC-617F-4295-88A7-5B259CABC33E}"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9243985F-85BA-4F2C-8871-CC12C92B94AF}" type="pres">
      <dgm:prSet presAssocID="{653E31DC-617F-4295-88A7-5B259CABC33E}" presName="pictRect" presStyleLbl="node1" presStyleIdx="1" presStyleCnt="6"/>
      <dgm:spPr>
        <a:blipFill>
          <a:blip xmlns:r="http://schemas.openxmlformats.org/officeDocument/2006/relationships" r:embed="rId2"/>
          <a:srcRect/>
          <a:stretch>
            <a:fillRect l="-2000" r="-2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09FD598-BCCE-4CA8-9E88-CD441A04A0B3}" type="pres">
      <dgm:prSet presAssocID="{653E31DC-617F-4295-88A7-5B259CABC33E}" presName="textRect" presStyleLbl="revTx" presStyleIdx="1" presStyleCnt="6">
        <dgm:presLayoutVars>
          <dgm:bulletEnabled val="1"/>
        </dgm:presLayoutVars>
      </dgm:prSet>
      <dgm:spPr/>
    </dgm:pt>
    <dgm:pt modelId="{87DF41BE-7E04-49DE-9A36-E19E26C6B7B3}" type="pres">
      <dgm:prSet presAssocID="{CFC1C321-53F6-4077-A201-2F0C1D63D2D9}" presName="sibTrans" presStyleLbl="sibTrans2D1" presStyleIdx="0" presStyleCnt="0"/>
      <dgm:spPr/>
    </dgm:pt>
    <dgm:pt modelId="{6BBF1737-A87E-4A6C-AA12-5D6E865BB480}" type="pres">
      <dgm:prSet presAssocID="{A398AD7E-6DB9-4890-B87B-DD520A8F93E9}"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8D27E57-E5C2-42D6-85B7-6624216DB630}" type="pres">
      <dgm:prSet presAssocID="{A398AD7E-6DB9-4890-B87B-DD520A8F93E9}" presName="pictRect" presStyleLbl="nod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D7A13FC6-B991-419A-960D-880C52D69F39}" type="pres">
      <dgm:prSet presAssocID="{A398AD7E-6DB9-4890-B87B-DD520A8F93E9}" presName="textRect" presStyleLbl="revTx" presStyleIdx="2" presStyleCnt="6">
        <dgm:presLayoutVars>
          <dgm:bulletEnabled val="1"/>
        </dgm:presLayoutVars>
      </dgm:prSet>
      <dgm:spPr/>
    </dgm:pt>
    <dgm:pt modelId="{C4C95320-05AA-4C88-9DD4-4C24914183AD}" type="pres">
      <dgm:prSet presAssocID="{D7475C39-930C-4D68-A0E6-C6F1161A5F85}" presName="sibTrans" presStyleLbl="sibTrans2D1" presStyleIdx="0" presStyleCnt="0"/>
      <dgm:spPr/>
    </dgm:pt>
    <dgm:pt modelId="{97DD9ACA-9B2D-4002-8FA7-DD021541EF3B}" type="pres">
      <dgm:prSet presAssocID="{B9A45635-21AC-4972-BC68-395447D1BD2B}"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95CF64B8-4268-485D-B26A-741BE1EA86E8}" type="pres">
      <dgm:prSet presAssocID="{B9A45635-21AC-4972-BC68-395447D1BD2B}" presName="pictRect" presStyleLbl="nod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5327AF46-0AB4-432F-8565-7DC0E7FFF0B5}" type="pres">
      <dgm:prSet presAssocID="{B9A45635-21AC-4972-BC68-395447D1BD2B}" presName="textRect" presStyleLbl="revTx" presStyleIdx="3" presStyleCnt="6">
        <dgm:presLayoutVars>
          <dgm:bulletEnabled val="1"/>
        </dgm:presLayoutVars>
      </dgm:prSet>
      <dgm:spPr/>
    </dgm:pt>
    <dgm:pt modelId="{249C97FF-07DB-454C-8BCE-1157EAC6D098}" type="pres">
      <dgm:prSet presAssocID="{AF660CB7-C2CF-4322-8EB4-01C81CCAF1DC}" presName="sibTrans" presStyleLbl="sibTrans2D1" presStyleIdx="0" presStyleCnt="0"/>
      <dgm:spPr/>
    </dgm:pt>
    <dgm:pt modelId="{F9119DD7-4E66-428E-B8CE-98BABE66A539}" type="pres">
      <dgm:prSet presAssocID="{55431552-F3DF-4BBB-8B80-BFB972979E8B}"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F7045AF-135C-49E0-8603-26FA2ABD51C6}" type="pres">
      <dgm:prSet presAssocID="{55431552-F3DF-4BBB-8B80-BFB972979E8B}" presName="pictRect" presStyleLbl="nod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8D864C32-D0A6-44BD-9FBD-E5F72641A335}" type="pres">
      <dgm:prSet presAssocID="{55431552-F3DF-4BBB-8B80-BFB972979E8B}" presName="textRect" presStyleLbl="revTx" presStyleIdx="4" presStyleCnt="6">
        <dgm:presLayoutVars>
          <dgm:bulletEnabled val="1"/>
        </dgm:presLayoutVars>
      </dgm:prSet>
      <dgm:spPr/>
    </dgm:pt>
    <dgm:pt modelId="{0886B49C-C738-4774-B7F3-BD4A1220B18A}" type="pres">
      <dgm:prSet presAssocID="{3043C235-F237-4E65-A91D-333057E74623}" presName="sibTrans" presStyleLbl="sibTrans2D1" presStyleIdx="0" presStyleCnt="0"/>
      <dgm:spPr/>
    </dgm:pt>
    <dgm:pt modelId="{D52A84E4-5BC6-48FD-BDEB-7DF1E75120C1}" type="pres">
      <dgm:prSet presAssocID="{2C339E43-9351-4885-AF55-0148C6917960}"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FE021DB-67A1-4C52-BB1C-165FF8424499}" type="pres">
      <dgm:prSet presAssocID="{2C339E43-9351-4885-AF55-0148C6917960}" presName="pictRect" presStyleLbl="nod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14000" b="-14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FA7C9375-887E-4CEC-96C9-8BCBD97DE84F}" type="pres">
      <dgm:prSet presAssocID="{2C339E43-9351-4885-AF55-0148C6917960}" presName="textRect" presStyleLbl="revTx" presStyleIdx="5" presStyleCnt="6">
        <dgm:presLayoutVars>
          <dgm:bulletEnabled val="1"/>
        </dgm:presLayoutVars>
      </dgm:prSet>
      <dgm:spPr/>
    </dgm:pt>
  </dgm:ptLst>
  <dgm:cxnLst>
    <dgm:cxn modelId="{AC1FFC0D-EAE6-42B0-B7F6-F3B16E20DC10}" type="presOf" srcId="{6DEAE270-61DD-4AB2-A448-257E4C2763FF}" destId="{220AFE73-E332-47A5-A2B4-3BC6FED4FC2F}" srcOrd="0" destOrd="0" presId="urn:microsoft.com/office/officeart/2005/8/layout/pList1"/>
    <dgm:cxn modelId="{DFAC7829-0FA7-4050-B889-866F12249CD2}" type="presOf" srcId="{B9A45635-21AC-4972-BC68-395447D1BD2B}" destId="{5327AF46-0AB4-432F-8565-7DC0E7FFF0B5}" srcOrd="0" destOrd="0" presId="urn:microsoft.com/office/officeart/2005/8/layout/pList1"/>
    <dgm:cxn modelId="{8977173D-E43F-45F7-B24F-FBA0A7DA16D2}" srcId="{6DEAE270-61DD-4AB2-A448-257E4C2763FF}" destId="{A398AD7E-6DB9-4890-B87B-DD520A8F93E9}" srcOrd="2" destOrd="0" parTransId="{C71770F4-74DE-4584-A242-60A704975FB4}" sibTransId="{D7475C39-930C-4D68-A0E6-C6F1161A5F85}"/>
    <dgm:cxn modelId="{4155695C-73CA-4CB4-A51B-577E818ECAF3}" type="presOf" srcId="{D7475C39-930C-4D68-A0E6-C6F1161A5F85}" destId="{C4C95320-05AA-4C88-9DD4-4C24914183AD}" srcOrd="0" destOrd="0" presId="urn:microsoft.com/office/officeart/2005/8/layout/pList1"/>
    <dgm:cxn modelId="{FCB46460-0251-4BD3-8772-25244C341CD0}" type="presOf" srcId="{C8BC23AF-0B95-413D-B0D5-C613DE90062B}" destId="{6BC5C989-67AA-4082-A0BB-8716BA1AB668}" srcOrd="0" destOrd="0" presId="urn:microsoft.com/office/officeart/2005/8/layout/pList1"/>
    <dgm:cxn modelId="{F7243663-7F76-433E-AD5C-1FF337B163AC}" srcId="{6DEAE270-61DD-4AB2-A448-257E4C2763FF}" destId="{B9A45635-21AC-4972-BC68-395447D1BD2B}" srcOrd="3" destOrd="0" parTransId="{FED16F3E-8584-4A60-944C-987420D89EC5}" sibTransId="{AF660CB7-C2CF-4322-8EB4-01C81CCAF1DC}"/>
    <dgm:cxn modelId="{9032CD52-59B4-4406-BC24-C0F5394FBFF7}" type="presOf" srcId="{A398AD7E-6DB9-4890-B87B-DD520A8F93E9}" destId="{D7A13FC6-B991-419A-960D-880C52D69F39}" srcOrd="0" destOrd="0" presId="urn:microsoft.com/office/officeart/2005/8/layout/pList1"/>
    <dgm:cxn modelId="{A66CD672-A5E9-4D41-BF90-C4B3F3ADE275}" type="presOf" srcId="{2C339E43-9351-4885-AF55-0148C6917960}" destId="{FA7C9375-887E-4CEC-96C9-8BCBD97DE84F}" srcOrd="0" destOrd="0" presId="urn:microsoft.com/office/officeart/2005/8/layout/pList1"/>
    <dgm:cxn modelId="{70043C76-3917-44BF-A9D5-6D96DC55EB28}" type="presOf" srcId="{CFC1C321-53F6-4077-A201-2F0C1D63D2D9}" destId="{87DF41BE-7E04-49DE-9A36-E19E26C6B7B3}" srcOrd="0" destOrd="0" presId="urn:microsoft.com/office/officeart/2005/8/layout/pList1"/>
    <dgm:cxn modelId="{E2763792-E115-4A60-BCD3-699D0E396984}" type="presOf" srcId="{55431552-F3DF-4BBB-8B80-BFB972979E8B}" destId="{8D864C32-D0A6-44BD-9FBD-E5F72641A335}" srcOrd="0" destOrd="0" presId="urn:microsoft.com/office/officeart/2005/8/layout/pList1"/>
    <dgm:cxn modelId="{E0BAA095-CF79-4554-9D12-8337960DB38C}" srcId="{6DEAE270-61DD-4AB2-A448-257E4C2763FF}" destId="{55431552-F3DF-4BBB-8B80-BFB972979E8B}" srcOrd="4" destOrd="0" parTransId="{54454868-7165-4D89-ABAC-494144DAAE36}" sibTransId="{3043C235-F237-4E65-A91D-333057E74623}"/>
    <dgm:cxn modelId="{9B79D4A8-B4EB-4E32-AD43-73B93ECE38B7}" srcId="{6DEAE270-61DD-4AB2-A448-257E4C2763FF}" destId="{653E31DC-617F-4295-88A7-5B259CABC33E}" srcOrd="1" destOrd="0" parTransId="{A09490CF-3F6D-4E62-9505-52491E91B3B1}" sibTransId="{CFC1C321-53F6-4077-A201-2F0C1D63D2D9}"/>
    <dgm:cxn modelId="{80395FB5-5E92-4626-AE29-7A09B3DCFBAE}" type="presOf" srcId="{AF660CB7-C2CF-4322-8EB4-01C81CCAF1DC}" destId="{249C97FF-07DB-454C-8BCE-1157EAC6D098}" srcOrd="0" destOrd="0" presId="urn:microsoft.com/office/officeart/2005/8/layout/pList1"/>
    <dgm:cxn modelId="{F854A1B7-F005-4163-8ADD-0AF8D84E8732}" type="presOf" srcId="{653E31DC-617F-4295-88A7-5B259CABC33E}" destId="{E09FD598-BCCE-4CA8-9E88-CD441A04A0B3}" srcOrd="0" destOrd="0" presId="urn:microsoft.com/office/officeart/2005/8/layout/pList1"/>
    <dgm:cxn modelId="{AC312CD3-9B00-4579-A945-BF68B51B8477}" srcId="{6DEAE270-61DD-4AB2-A448-257E4C2763FF}" destId="{C8BC23AF-0B95-413D-B0D5-C613DE90062B}" srcOrd="0" destOrd="0" parTransId="{75950C5C-B693-4140-B08C-E147ECAA60F8}" sibTransId="{09CE4596-8846-4053-9026-05372575DE24}"/>
    <dgm:cxn modelId="{F3D9A9DD-4971-472F-B823-D8294454D2C8}" srcId="{6DEAE270-61DD-4AB2-A448-257E4C2763FF}" destId="{2C339E43-9351-4885-AF55-0148C6917960}" srcOrd="5" destOrd="0" parTransId="{60A6B06A-4C42-49FF-9C0F-B4E21C2F0A13}" sibTransId="{8C368AD0-9BC7-4FF2-8F0E-A26ED07287EC}"/>
    <dgm:cxn modelId="{38B858E0-3F26-4448-AB04-FB0179336D53}" type="presOf" srcId="{3043C235-F237-4E65-A91D-333057E74623}" destId="{0886B49C-C738-4774-B7F3-BD4A1220B18A}" srcOrd="0" destOrd="0" presId="urn:microsoft.com/office/officeart/2005/8/layout/pList1"/>
    <dgm:cxn modelId="{54BF4AED-6A36-4229-91B6-3212B2392FA1}" type="presOf" srcId="{09CE4596-8846-4053-9026-05372575DE24}" destId="{0341CC6F-AE73-4BB3-BE28-1ED0CA068AA3}" srcOrd="0" destOrd="0" presId="urn:microsoft.com/office/officeart/2005/8/layout/pList1"/>
    <dgm:cxn modelId="{26F493BF-CB50-4C2F-8E46-44B3380D5828}" type="presParOf" srcId="{220AFE73-E332-47A5-A2B4-3BC6FED4FC2F}" destId="{94729C28-7F39-4CF5-85D3-EC3B9E17673F}" srcOrd="0" destOrd="0" presId="urn:microsoft.com/office/officeart/2005/8/layout/pList1"/>
    <dgm:cxn modelId="{16F032E9-8924-4E3B-9F64-2394BEC93426}" type="presParOf" srcId="{94729C28-7F39-4CF5-85D3-EC3B9E17673F}" destId="{F5FB7F82-EEC1-495E-B828-0D2D7819F17A}" srcOrd="0" destOrd="0" presId="urn:microsoft.com/office/officeart/2005/8/layout/pList1"/>
    <dgm:cxn modelId="{84519531-BD52-46DB-ACAE-8B4986E1FB19}" type="presParOf" srcId="{94729C28-7F39-4CF5-85D3-EC3B9E17673F}" destId="{6BC5C989-67AA-4082-A0BB-8716BA1AB668}" srcOrd="1" destOrd="0" presId="urn:microsoft.com/office/officeart/2005/8/layout/pList1"/>
    <dgm:cxn modelId="{70BA0D04-B9AE-4634-9352-4935B935AE7C}" type="presParOf" srcId="{220AFE73-E332-47A5-A2B4-3BC6FED4FC2F}" destId="{0341CC6F-AE73-4BB3-BE28-1ED0CA068AA3}" srcOrd="1" destOrd="0" presId="urn:microsoft.com/office/officeart/2005/8/layout/pList1"/>
    <dgm:cxn modelId="{B485155E-F8CD-4C63-9464-1ACBFA5F78BA}" type="presParOf" srcId="{220AFE73-E332-47A5-A2B4-3BC6FED4FC2F}" destId="{F7CF09E9-80AB-4548-9EA4-B9205B6FB5F2}" srcOrd="2" destOrd="0" presId="urn:microsoft.com/office/officeart/2005/8/layout/pList1"/>
    <dgm:cxn modelId="{3E439DAC-E8A5-42AB-B75E-74E633A85687}" type="presParOf" srcId="{F7CF09E9-80AB-4548-9EA4-B9205B6FB5F2}" destId="{9243985F-85BA-4F2C-8871-CC12C92B94AF}" srcOrd="0" destOrd="0" presId="urn:microsoft.com/office/officeart/2005/8/layout/pList1"/>
    <dgm:cxn modelId="{D809783D-981C-4C90-832A-E2ED6E34B409}" type="presParOf" srcId="{F7CF09E9-80AB-4548-9EA4-B9205B6FB5F2}" destId="{E09FD598-BCCE-4CA8-9E88-CD441A04A0B3}" srcOrd="1" destOrd="0" presId="urn:microsoft.com/office/officeart/2005/8/layout/pList1"/>
    <dgm:cxn modelId="{8BD91DF2-593D-40FF-A31B-0A175857072B}" type="presParOf" srcId="{220AFE73-E332-47A5-A2B4-3BC6FED4FC2F}" destId="{87DF41BE-7E04-49DE-9A36-E19E26C6B7B3}" srcOrd="3" destOrd="0" presId="urn:microsoft.com/office/officeart/2005/8/layout/pList1"/>
    <dgm:cxn modelId="{1559D82C-CFE7-4236-AEBA-196CDA1EA770}" type="presParOf" srcId="{220AFE73-E332-47A5-A2B4-3BC6FED4FC2F}" destId="{6BBF1737-A87E-4A6C-AA12-5D6E865BB480}" srcOrd="4" destOrd="0" presId="urn:microsoft.com/office/officeart/2005/8/layout/pList1"/>
    <dgm:cxn modelId="{09061624-4423-42BD-990F-42AF3B9E8FC6}" type="presParOf" srcId="{6BBF1737-A87E-4A6C-AA12-5D6E865BB480}" destId="{E8D27E57-E5C2-42D6-85B7-6624216DB630}" srcOrd="0" destOrd="0" presId="urn:microsoft.com/office/officeart/2005/8/layout/pList1"/>
    <dgm:cxn modelId="{56183158-D42F-4425-A96E-78A4FB75A139}" type="presParOf" srcId="{6BBF1737-A87E-4A6C-AA12-5D6E865BB480}" destId="{D7A13FC6-B991-419A-960D-880C52D69F39}" srcOrd="1" destOrd="0" presId="urn:microsoft.com/office/officeart/2005/8/layout/pList1"/>
    <dgm:cxn modelId="{2FE9EDEE-682B-4EA5-AB37-706674534967}" type="presParOf" srcId="{220AFE73-E332-47A5-A2B4-3BC6FED4FC2F}" destId="{C4C95320-05AA-4C88-9DD4-4C24914183AD}" srcOrd="5" destOrd="0" presId="urn:microsoft.com/office/officeart/2005/8/layout/pList1"/>
    <dgm:cxn modelId="{24797094-4DD6-4379-A458-2C387205E968}" type="presParOf" srcId="{220AFE73-E332-47A5-A2B4-3BC6FED4FC2F}" destId="{97DD9ACA-9B2D-4002-8FA7-DD021541EF3B}" srcOrd="6" destOrd="0" presId="urn:microsoft.com/office/officeart/2005/8/layout/pList1"/>
    <dgm:cxn modelId="{9F46B31E-B59A-419B-8163-812E529E6FBA}" type="presParOf" srcId="{97DD9ACA-9B2D-4002-8FA7-DD021541EF3B}" destId="{95CF64B8-4268-485D-B26A-741BE1EA86E8}" srcOrd="0" destOrd="0" presId="urn:microsoft.com/office/officeart/2005/8/layout/pList1"/>
    <dgm:cxn modelId="{6302C47B-19D9-4967-98D9-8C06709A2475}" type="presParOf" srcId="{97DD9ACA-9B2D-4002-8FA7-DD021541EF3B}" destId="{5327AF46-0AB4-432F-8565-7DC0E7FFF0B5}" srcOrd="1" destOrd="0" presId="urn:microsoft.com/office/officeart/2005/8/layout/pList1"/>
    <dgm:cxn modelId="{28244CC8-403C-460D-94A1-F0EEBCB65947}" type="presParOf" srcId="{220AFE73-E332-47A5-A2B4-3BC6FED4FC2F}" destId="{249C97FF-07DB-454C-8BCE-1157EAC6D098}" srcOrd="7" destOrd="0" presId="urn:microsoft.com/office/officeart/2005/8/layout/pList1"/>
    <dgm:cxn modelId="{72761F54-B1DB-4CA4-9E00-C2D2D658F073}" type="presParOf" srcId="{220AFE73-E332-47A5-A2B4-3BC6FED4FC2F}" destId="{F9119DD7-4E66-428E-B8CE-98BABE66A539}" srcOrd="8" destOrd="0" presId="urn:microsoft.com/office/officeart/2005/8/layout/pList1"/>
    <dgm:cxn modelId="{981D3A5A-14C6-4794-9762-4616A9032AA9}" type="presParOf" srcId="{F9119DD7-4E66-428E-B8CE-98BABE66A539}" destId="{CF7045AF-135C-49E0-8603-26FA2ABD51C6}" srcOrd="0" destOrd="0" presId="urn:microsoft.com/office/officeart/2005/8/layout/pList1"/>
    <dgm:cxn modelId="{2C560BBF-13FD-44C3-BA1A-2459A7B6AA80}" type="presParOf" srcId="{F9119DD7-4E66-428E-B8CE-98BABE66A539}" destId="{8D864C32-D0A6-44BD-9FBD-E5F72641A335}" srcOrd="1" destOrd="0" presId="urn:microsoft.com/office/officeart/2005/8/layout/pList1"/>
    <dgm:cxn modelId="{7DC6BB44-8C34-4466-9DBE-F1BD4BFC09D3}" type="presParOf" srcId="{220AFE73-E332-47A5-A2B4-3BC6FED4FC2F}" destId="{0886B49C-C738-4774-B7F3-BD4A1220B18A}" srcOrd="9" destOrd="0" presId="urn:microsoft.com/office/officeart/2005/8/layout/pList1"/>
    <dgm:cxn modelId="{C16FD461-D34E-4F8C-820D-991F653ADA49}" type="presParOf" srcId="{220AFE73-E332-47A5-A2B4-3BC6FED4FC2F}" destId="{D52A84E4-5BC6-48FD-BDEB-7DF1E75120C1}" srcOrd="10" destOrd="0" presId="urn:microsoft.com/office/officeart/2005/8/layout/pList1"/>
    <dgm:cxn modelId="{45A5DD39-ADC2-4C6C-AE3E-0BA0F0BA3720}" type="presParOf" srcId="{D52A84E4-5BC6-48FD-BDEB-7DF1E75120C1}" destId="{CFE021DB-67A1-4C52-BB1C-165FF8424499}" srcOrd="0" destOrd="0" presId="urn:microsoft.com/office/officeart/2005/8/layout/pList1"/>
    <dgm:cxn modelId="{83D41222-EDB8-4808-B479-86F4135193B1}" type="presParOf" srcId="{D52A84E4-5BC6-48FD-BDEB-7DF1E75120C1}" destId="{FA7C9375-887E-4CEC-96C9-8BCBD97DE84F}"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B87EC0-1797-4DAF-819F-B0EECA912CA8}" type="doc">
      <dgm:prSet loTypeId="urn:microsoft.com/office/officeart/2005/8/layout/matrix1" loCatId="matrix" qsTypeId="urn:microsoft.com/office/officeart/2005/8/quickstyle/3d2" qsCatId="3D" csTypeId="urn:microsoft.com/office/officeart/2005/8/colors/colorful1" csCatId="colorful" phldr="1"/>
      <dgm:spPr/>
      <dgm:t>
        <a:bodyPr/>
        <a:lstStyle/>
        <a:p>
          <a:endParaRPr lang="zh-CN" altLang="en-US"/>
        </a:p>
      </dgm:t>
    </dgm:pt>
    <dgm:pt modelId="{3D4BD0B6-8F56-4B44-97FC-CBD42FDC323C}">
      <dgm:prSet phldrT="[文本]" custT="1"/>
      <dgm:spPr/>
      <dgm:t>
        <a:bodyPr/>
        <a:lstStyle/>
        <a:p>
          <a:r>
            <a:rPr lang="zh-CN" altLang="en-US" sz="2000" dirty="0"/>
            <a:t>应用型人才培养目标</a:t>
          </a:r>
        </a:p>
      </dgm:t>
    </dgm:pt>
    <dgm:pt modelId="{5AE2F8BC-AE6A-4DAC-BDAA-570A79010874}" type="parTrans" cxnId="{5F4690DA-92CB-4052-A093-B47167EFAF0B}">
      <dgm:prSet/>
      <dgm:spPr/>
      <dgm:t>
        <a:bodyPr/>
        <a:lstStyle/>
        <a:p>
          <a:endParaRPr lang="zh-CN" altLang="en-US" sz="3600"/>
        </a:p>
      </dgm:t>
    </dgm:pt>
    <dgm:pt modelId="{4997A804-1450-4026-8BBA-2B1951FD3208}" type="sibTrans" cxnId="{5F4690DA-92CB-4052-A093-B47167EFAF0B}">
      <dgm:prSet/>
      <dgm:spPr/>
      <dgm:t>
        <a:bodyPr/>
        <a:lstStyle/>
        <a:p>
          <a:endParaRPr lang="zh-CN" altLang="en-US" sz="3600"/>
        </a:p>
      </dgm:t>
    </dgm:pt>
    <dgm:pt modelId="{E368E47F-CCEC-482F-9A7D-2044BDEE4D40}">
      <dgm:prSet phldrT="[文本]" custT="1"/>
      <dgm:spPr>
        <a:effectLst>
          <a:outerShdw blurRad="50800" dist="38100" dir="2700000" algn="tl" rotWithShape="0">
            <a:prstClr val="black">
              <a:alpha val="40000"/>
            </a:prstClr>
          </a:outerShdw>
        </a:effectLst>
      </dgm:spPr>
      <dgm:t>
        <a:bodyPr/>
        <a:lstStyle/>
        <a:p>
          <a:r>
            <a:rPr lang="zh-CN" altLang="en-US" sz="3600" dirty="0"/>
            <a:t>专业技能</a:t>
          </a:r>
          <a:endParaRPr lang="en-US" altLang="zh-CN" sz="3600" dirty="0"/>
        </a:p>
        <a:p>
          <a:r>
            <a:rPr lang="zh-CN" altLang="en-US" sz="3600" dirty="0"/>
            <a:t>韩语</a:t>
          </a:r>
          <a:r>
            <a:rPr lang="en-US" altLang="zh-CN" sz="3600" dirty="0"/>
            <a:t>+</a:t>
          </a:r>
          <a:r>
            <a:rPr lang="zh-CN" altLang="en-US" sz="3600" dirty="0"/>
            <a:t>商务</a:t>
          </a:r>
        </a:p>
      </dgm:t>
    </dgm:pt>
    <dgm:pt modelId="{FB56E3FF-A481-4DB3-B84B-3151AFFB8558}" type="parTrans" cxnId="{CAC8549F-359A-4A30-AA65-3BF842F08E4A}">
      <dgm:prSet/>
      <dgm:spPr/>
      <dgm:t>
        <a:bodyPr/>
        <a:lstStyle/>
        <a:p>
          <a:endParaRPr lang="zh-CN" altLang="en-US" sz="3600"/>
        </a:p>
      </dgm:t>
    </dgm:pt>
    <dgm:pt modelId="{3D1B1013-D2B4-4F31-8C99-10C8937A85A4}" type="sibTrans" cxnId="{CAC8549F-359A-4A30-AA65-3BF842F08E4A}">
      <dgm:prSet/>
      <dgm:spPr/>
      <dgm:t>
        <a:bodyPr/>
        <a:lstStyle/>
        <a:p>
          <a:endParaRPr lang="zh-CN" altLang="en-US" sz="3600"/>
        </a:p>
      </dgm:t>
    </dgm:pt>
    <dgm:pt modelId="{9C8166AB-205F-4675-A032-42F4C53E6A58}">
      <dgm:prSet phldrT="[文本]" custT="1"/>
      <dgm:spPr/>
      <dgm:t>
        <a:bodyPr/>
        <a:lstStyle/>
        <a:p>
          <a:r>
            <a:rPr lang="zh-CN" altLang="en-US" sz="3600" dirty="0"/>
            <a:t>创新意识</a:t>
          </a:r>
          <a:endParaRPr lang="en-US" altLang="zh-CN" sz="3600" dirty="0"/>
        </a:p>
        <a:p>
          <a:r>
            <a:rPr lang="zh-CN" altLang="en-US" sz="3600" dirty="0"/>
            <a:t>专业</a:t>
          </a:r>
          <a:r>
            <a:rPr lang="en-US" altLang="zh-CN" sz="3600" dirty="0"/>
            <a:t>+</a:t>
          </a:r>
          <a:r>
            <a:rPr lang="zh-CN" altLang="en-US" sz="3600" dirty="0"/>
            <a:t>应用</a:t>
          </a:r>
        </a:p>
      </dgm:t>
    </dgm:pt>
    <dgm:pt modelId="{3925021C-ED22-4376-A71D-35223FD5C560}" type="parTrans" cxnId="{AB6BB2BC-791F-45EB-BE4F-EFF63FD1E715}">
      <dgm:prSet/>
      <dgm:spPr/>
      <dgm:t>
        <a:bodyPr/>
        <a:lstStyle/>
        <a:p>
          <a:endParaRPr lang="zh-CN" altLang="en-US" sz="3600"/>
        </a:p>
      </dgm:t>
    </dgm:pt>
    <dgm:pt modelId="{345BB093-6DF3-4D87-AC6F-CA3C3A3A7785}" type="sibTrans" cxnId="{AB6BB2BC-791F-45EB-BE4F-EFF63FD1E715}">
      <dgm:prSet/>
      <dgm:spPr/>
      <dgm:t>
        <a:bodyPr/>
        <a:lstStyle/>
        <a:p>
          <a:endParaRPr lang="zh-CN" altLang="en-US" sz="3600"/>
        </a:p>
      </dgm:t>
    </dgm:pt>
    <dgm:pt modelId="{E1801BF2-1D4D-41D5-A827-1634D95EB7B6}">
      <dgm:prSet phldrT="[文本]" custT="1"/>
      <dgm:spPr/>
      <dgm:t>
        <a:bodyPr/>
        <a:lstStyle/>
        <a:p>
          <a:r>
            <a:rPr lang="zh-CN" altLang="en-US" sz="3600" dirty="0"/>
            <a:t>国际视野</a:t>
          </a:r>
          <a:endParaRPr lang="en-US" altLang="zh-CN" sz="3600" dirty="0"/>
        </a:p>
        <a:p>
          <a:r>
            <a:rPr lang="zh-CN" altLang="en-US" sz="3600" dirty="0"/>
            <a:t>中国</a:t>
          </a:r>
          <a:r>
            <a:rPr lang="en-US" altLang="zh-CN" sz="3600" dirty="0"/>
            <a:t>+</a:t>
          </a:r>
          <a:r>
            <a:rPr lang="zh-CN" altLang="en-US" sz="3600" dirty="0"/>
            <a:t>韩国</a:t>
          </a:r>
        </a:p>
      </dgm:t>
    </dgm:pt>
    <dgm:pt modelId="{8008BA84-3368-444D-9E36-0C58BE7A3203}" type="parTrans" cxnId="{1517C24D-06C9-4D4F-B8D2-A5CBFD99566C}">
      <dgm:prSet/>
      <dgm:spPr/>
      <dgm:t>
        <a:bodyPr/>
        <a:lstStyle/>
        <a:p>
          <a:endParaRPr lang="zh-CN" altLang="en-US" sz="3600"/>
        </a:p>
      </dgm:t>
    </dgm:pt>
    <dgm:pt modelId="{976CB4F1-3970-4E79-8BC3-E95FFED3AE2D}" type="sibTrans" cxnId="{1517C24D-06C9-4D4F-B8D2-A5CBFD99566C}">
      <dgm:prSet/>
      <dgm:spPr/>
      <dgm:t>
        <a:bodyPr/>
        <a:lstStyle/>
        <a:p>
          <a:endParaRPr lang="zh-CN" altLang="en-US" sz="3600"/>
        </a:p>
      </dgm:t>
    </dgm:pt>
    <dgm:pt modelId="{42DE8710-ADB6-4EE7-B73A-63231AC67533}">
      <dgm:prSet phldrT="[文本]" custT="1"/>
      <dgm:spPr/>
      <dgm:t>
        <a:bodyPr/>
        <a:lstStyle/>
        <a:p>
          <a:r>
            <a:rPr lang="zh-CN" altLang="en-US" sz="3600" dirty="0"/>
            <a:t>实践能力</a:t>
          </a:r>
          <a:endParaRPr lang="en-US" altLang="zh-CN" sz="3600" dirty="0"/>
        </a:p>
        <a:p>
          <a:r>
            <a:rPr lang="zh-CN" altLang="en-US" sz="3600" dirty="0"/>
            <a:t>学校</a:t>
          </a:r>
          <a:r>
            <a:rPr lang="en-US" altLang="zh-CN" sz="3600" dirty="0"/>
            <a:t>+</a:t>
          </a:r>
          <a:r>
            <a:rPr lang="zh-CN" altLang="en-US" sz="3600" dirty="0"/>
            <a:t>公司</a:t>
          </a:r>
        </a:p>
      </dgm:t>
    </dgm:pt>
    <dgm:pt modelId="{B8858865-0C2E-4801-89EB-2B39D6B72300}" type="parTrans" cxnId="{7048802E-FDC0-4A25-AF3C-89DAEBE3FEFB}">
      <dgm:prSet/>
      <dgm:spPr/>
      <dgm:t>
        <a:bodyPr/>
        <a:lstStyle/>
        <a:p>
          <a:endParaRPr lang="zh-CN" altLang="en-US" sz="3600"/>
        </a:p>
      </dgm:t>
    </dgm:pt>
    <dgm:pt modelId="{840899C5-2FD8-43E4-8543-05DE57580B61}" type="sibTrans" cxnId="{7048802E-FDC0-4A25-AF3C-89DAEBE3FEFB}">
      <dgm:prSet/>
      <dgm:spPr/>
      <dgm:t>
        <a:bodyPr/>
        <a:lstStyle/>
        <a:p>
          <a:endParaRPr lang="zh-CN" altLang="en-US" sz="3600"/>
        </a:p>
      </dgm:t>
    </dgm:pt>
    <dgm:pt modelId="{CA62667A-B0EE-46F9-9474-79974DB2BE14}" type="pres">
      <dgm:prSet presAssocID="{91B87EC0-1797-4DAF-819F-B0EECA912CA8}" presName="diagram" presStyleCnt="0">
        <dgm:presLayoutVars>
          <dgm:chMax val="1"/>
          <dgm:dir/>
          <dgm:animLvl val="ctr"/>
          <dgm:resizeHandles val="exact"/>
        </dgm:presLayoutVars>
      </dgm:prSet>
      <dgm:spPr/>
    </dgm:pt>
    <dgm:pt modelId="{EAD47872-1091-400E-BFDF-2D0A13F08582}" type="pres">
      <dgm:prSet presAssocID="{91B87EC0-1797-4DAF-819F-B0EECA912CA8}" presName="matrix" presStyleCnt="0"/>
      <dgm:spPr/>
    </dgm:pt>
    <dgm:pt modelId="{DCE9F4BD-3BB2-40BF-BA55-219CC0FFEACD}" type="pres">
      <dgm:prSet presAssocID="{91B87EC0-1797-4DAF-819F-B0EECA912CA8}" presName="tile1" presStyleLbl="node1" presStyleIdx="0" presStyleCnt="4"/>
      <dgm:spPr/>
    </dgm:pt>
    <dgm:pt modelId="{2D6B2FEF-A440-4BEF-B1B6-C4EC48885846}" type="pres">
      <dgm:prSet presAssocID="{91B87EC0-1797-4DAF-819F-B0EECA912CA8}" presName="tile1text" presStyleLbl="node1" presStyleIdx="0" presStyleCnt="4">
        <dgm:presLayoutVars>
          <dgm:chMax val="0"/>
          <dgm:chPref val="0"/>
          <dgm:bulletEnabled val="1"/>
        </dgm:presLayoutVars>
      </dgm:prSet>
      <dgm:spPr/>
    </dgm:pt>
    <dgm:pt modelId="{44C40562-4CF4-49CD-8178-28774BF4E661}" type="pres">
      <dgm:prSet presAssocID="{91B87EC0-1797-4DAF-819F-B0EECA912CA8}" presName="tile2" presStyleLbl="node1" presStyleIdx="1" presStyleCnt="4"/>
      <dgm:spPr/>
    </dgm:pt>
    <dgm:pt modelId="{834561DB-4D6D-416B-B9E5-0AF1398E186E}" type="pres">
      <dgm:prSet presAssocID="{91B87EC0-1797-4DAF-819F-B0EECA912CA8}" presName="tile2text" presStyleLbl="node1" presStyleIdx="1" presStyleCnt="4">
        <dgm:presLayoutVars>
          <dgm:chMax val="0"/>
          <dgm:chPref val="0"/>
          <dgm:bulletEnabled val="1"/>
        </dgm:presLayoutVars>
      </dgm:prSet>
      <dgm:spPr/>
    </dgm:pt>
    <dgm:pt modelId="{5962F20D-DD03-4396-B714-8B1F36539BFD}" type="pres">
      <dgm:prSet presAssocID="{91B87EC0-1797-4DAF-819F-B0EECA912CA8}" presName="tile3" presStyleLbl="node1" presStyleIdx="2" presStyleCnt="4"/>
      <dgm:spPr/>
    </dgm:pt>
    <dgm:pt modelId="{3BB22EE5-0F10-4789-8FF0-0F1F53142EFB}" type="pres">
      <dgm:prSet presAssocID="{91B87EC0-1797-4DAF-819F-B0EECA912CA8}" presName="tile3text" presStyleLbl="node1" presStyleIdx="2" presStyleCnt="4">
        <dgm:presLayoutVars>
          <dgm:chMax val="0"/>
          <dgm:chPref val="0"/>
          <dgm:bulletEnabled val="1"/>
        </dgm:presLayoutVars>
      </dgm:prSet>
      <dgm:spPr/>
    </dgm:pt>
    <dgm:pt modelId="{BA1A77B4-7960-4A0F-88A9-4684C44F565B}" type="pres">
      <dgm:prSet presAssocID="{91B87EC0-1797-4DAF-819F-B0EECA912CA8}" presName="tile4" presStyleLbl="node1" presStyleIdx="3" presStyleCnt="4"/>
      <dgm:spPr/>
    </dgm:pt>
    <dgm:pt modelId="{C53DBA3E-E497-47C0-831A-8DF6F183A68A}" type="pres">
      <dgm:prSet presAssocID="{91B87EC0-1797-4DAF-819F-B0EECA912CA8}" presName="tile4text" presStyleLbl="node1" presStyleIdx="3" presStyleCnt="4">
        <dgm:presLayoutVars>
          <dgm:chMax val="0"/>
          <dgm:chPref val="0"/>
          <dgm:bulletEnabled val="1"/>
        </dgm:presLayoutVars>
      </dgm:prSet>
      <dgm:spPr/>
    </dgm:pt>
    <dgm:pt modelId="{E90CAB84-63F3-4588-B65B-4511060AF3D6}" type="pres">
      <dgm:prSet presAssocID="{91B87EC0-1797-4DAF-819F-B0EECA912CA8}" presName="centerTile" presStyleLbl="fgShp" presStyleIdx="0" presStyleCnt="1">
        <dgm:presLayoutVars>
          <dgm:chMax val="0"/>
          <dgm:chPref val="0"/>
        </dgm:presLayoutVars>
      </dgm:prSet>
      <dgm:spPr/>
    </dgm:pt>
  </dgm:ptLst>
  <dgm:cxnLst>
    <dgm:cxn modelId="{79DA0E1E-6B9C-4A82-A3AE-272E40CA72FC}" type="presOf" srcId="{E1801BF2-1D4D-41D5-A827-1634D95EB7B6}" destId="{5962F20D-DD03-4396-B714-8B1F36539BFD}" srcOrd="0" destOrd="0" presId="urn:microsoft.com/office/officeart/2005/8/layout/matrix1"/>
    <dgm:cxn modelId="{7048802E-FDC0-4A25-AF3C-89DAEBE3FEFB}" srcId="{3D4BD0B6-8F56-4B44-97FC-CBD42FDC323C}" destId="{42DE8710-ADB6-4EE7-B73A-63231AC67533}" srcOrd="3" destOrd="0" parTransId="{B8858865-0C2E-4801-89EB-2B39D6B72300}" sibTransId="{840899C5-2FD8-43E4-8543-05DE57580B61}"/>
    <dgm:cxn modelId="{ACB4D030-66D2-4B56-B526-D1F935DADD92}" type="presOf" srcId="{9C8166AB-205F-4675-A032-42F4C53E6A58}" destId="{834561DB-4D6D-416B-B9E5-0AF1398E186E}" srcOrd="1" destOrd="0" presId="urn:microsoft.com/office/officeart/2005/8/layout/matrix1"/>
    <dgm:cxn modelId="{9C15CA6B-8721-4D44-9373-4F287F98B77E}" type="presOf" srcId="{42DE8710-ADB6-4EE7-B73A-63231AC67533}" destId="{C53DBA3E-E497-47C0-831A-8DF6F183A68A}" srcOrd="1" destOrd="0" presId="urn:microsoft.com/office/officeart/2005/8/layout/matrix1"/>
    <dgm:cxn modelId="{1517C24D-06C9-4D4F-B8D2-A5CBFD99566C}" srcId="{3D4BD0B6-8F56-4B44-97FC-CBD42FDC323C}" destId="{E1801BF2-1D4D-41D5-A827-1634D95EB7B6}" srcOrd="2" destOrd="0" parTransId="{8008BA84-3368-444D-9E36-0C58BE7A3203}" sibTransId="{976CB4F1-3970-4E79-8BC3-E95FFED3AE2D}"/>
    <dgm:cxn modelId="{58F6C255-6837-42D1-BB1B-FD77DB87A8A1}" type="presOf" srcId="{E368E47F-CCEC-482F-9A7D-2044BDEE4D40}" destId="{2D6B2FEF-A440-4BEF-B1B6-C4EC48885846}" srcOrd="1" destOrd="0" presId="urn:microsoft.com/office/officeart/2005/8/layout/matrix1"/>
    <dgm:cxn modelId="{D9896C76-3CAC-4677-9A07-4770216AC42C}" type="presOf" srcId="{9C8166AB-205F-4675-A032-42F4C53E6A58}" destId="{44C40562-4CF4-49CD-8178-28774BF4E661}" srcOrd="0" destOrd="0" presId="urn:microsoft.com/office/officeart/2005/8/layout/matrix1"/>
    <dgm:cxn modelId="{D41F3C97-1CD3-4DFE-A062-07B76376898B}" type="presOf" srcId="{42DE8710-ADB6-4EE7-B73A-63231AC67533}" destId="{BA1A77B4-7960-4A0F-88A9-4684C44F565B}" srcOrd="0" destOrd="0" presId="urn:microsoft.com/office/officeart/2005/8/layout/matrix1"/>
    <dgm:cxn modelId="{A4C0599E-7B89-4C2B-AA02-4349EEF13A90}" type="presOf" srcId="{E1801BF2-1D4D-41D5-A827-1634D95EB7B6}" destId="{3BB22EE5-0F10-4789-8FF0-0F1F53142EFB}" srcOrd="1" destOrd="0" presId="urn:microsoft.com/office/officeart/2005/8/layout/matrix1"/>
    <dgm:cxn modelId="{CAC8549F-359A-4A30-AA65-3BF842F08E4A}" srcId="{3D4BD0B6-8F56-4B44-97FC-CBD42FDC323C}" destId="{E368E47F-CCEC-482F-9A7D-2044BDEE4D40}" srcOrd="0" destOrd="0" parTransId="{FB56E3FF-A481-4DB3-B84B-3151AFFB8558}" sibTransId="{3D1B1013-D2B4-4F31-8C99-10C8937A85A4}"/>
    <dgm:cxn modelId="{CED809AC-D951-4249-8E0E-79CBAA01540B}" type="presOf" srcId="{91B87EC0-1797-4DAF-819F-B0EECA912CA8}" destId="{CA62667A-B0EE-46F9-9474-79974DB2BE14}" srcOrd="0" destOrd="0" presId="urn:microsoft.com/office/officeart/2005/8/layout/matrix1"/>
    <dgm:cxn modelId="{121EBFAC-B121-44D6-B4F6-A8D1A205A39C}" type="presOf" srcId="{E368E47F-CCEC-482F-9A7D-2044BDEE4D40}" destId="{DCE9F4BD-3BB2-40BF-BA55-219CC0FFEACD}" srcOrd="0" destOrd="0" presId="urn:microsoft.com/office/officeart/2005/8/layout/matrix1"/>
    <dgm:cxn modelId="{AB6BB2BC-791F-45EB-BE4F-EFF63FD1E715}" srcId="{3D4BD0B6-8F56-4B44-97FC-CBD42FDC323C}" destId="{9C8166AB-205F-4675-A032-42F4C53E6A58}" srcOrd="1" destOrd="0" parTransId="{3925021C-ED22-4376-A71D-35223FD5C560}" sibTransId="{345BB093-6DF3-4D87-AC6F-CA3C3A3A7785}"/>
    <dgm:cxn modelId="{5F4690DA-92CB-4052-A093-B47167EFAF0B}" srcId="{91B87EC0-1797-4DAF-819F-B0EECA912CA8}" destId="{3D4BD0B6-8F56-4B44-97FC-CBD42FDC323C}" srcOrd="0" destOrd="0" parTransId="{5AE2F8BC-AE6A-4DAC-BDAA-570A79010874}" sibTransId="{4997A804-1450-4026-8BBA-2B1951FD3208}"/>
    <dgm:cxn modelId="{88B417EA-0C7B-4EEE-BECE-D0E8805628EC}" type="presOf" srcId="{3D4BD0B6-8F56-4B44-97FC-CBD42FDC323C}" destId="{E90CAB84-63F3-4588-B65B-4511060AF3D6}" srcOrd="0" destOrd="0" presId="urn:microsoft.com/office/officeart/2005/8/layout/matrix1"/>
    <dgm:cxn modelId="{0158BBAA-9FDD-4D20-88E3-DF2CADD5C033}" type="presParOf" srcId="{CA62667A-B0EE-46F9-9474-79974DB2BE14}" destId="{EAD47872-1091-400E-BFDF-2D0A13F08582}" srcOrd="0" destOrd="0" presId="urn:microsoft.com/office/officeart/2005/8/layout/matrix1"/>
    <dgm:cxn modelId="{CDD4C420-E3A7-4200-B1A0-BF23C053F694}" type="presParOf" srcId="{EAD47872-1091-400E-BFDF-2D0A13F08582}" destId="{DCE9F4BD-3BB2-40BF-BA55-219CC0FFEACD}" srcOrd="0" destOrd="0" presId="urn:microsoft.com/office/officeart/2005/8/layout/matrix1"/>
    <dgm:cxn modelId="{B7DE4C9A-72ED-4B26-A4B7-2657CF3CA475}" type="presParOf" srcId="{EAD47872-1091-400E-BFDF-2D0A13F08582}" destId="{2D6B2FEF-A440-4BEF-B1B6-C4EC48885846}" srcOrd="1" destOrd="0" presId="urn:microsoft.com/office/officeart/2005/8/layout/matrix1"/>
    <dgm:cxn modelId="{A01A8CBB-08F7-454A-9557-1E7E2890814C}" type="presParOf" srcId="{EAD47872-1091-400E-BFDF-2D0A13F08582}" destId="{44C40562-4CF4-49CD-8178-28774BF4E661}" srcOrd="2" destOrd="0" presId="urn:microsoft.com/office/officeart/2005/8/layout/matrix1"/>
    <dgm:cxn modelId="{031DBC22-72C6-4D23-BCC1-0A6DFE2475C5}" type="presParOf" srcId="{EAD47872-1091-400E-BFDF-2D0A13F08582}" destId="{834561DB-4D6D-416B-B9E5-0AF1398E186E}" srcOrd="3" destOrd="0" presId="urn:microsoft.com/office/officeart/2005/8/layout/matrix1"/>
    <dgm:cxn modelId="{835B849D-168E-449E-8E15-9A8DCB26D514}" type="presParOf" srcId="{EAD47872-1091-400E-BFDF-2D0A13F08582}" destId="{5962F20D-DD03-4396-B714-8B1F36539BFD}" srcOrd="4" destOrd="0" presId="urn:microsoft.com/office/officeart/2005/8/layout/matrix1"/>
    <dgm:cxn modelId="{0EAB1D1E-8575-444E-A524-A506C7CED51B}" type="presParOf" srcId="{EAD47872-1091-400E-BFDF-2D0A13F08582}" destId="{3BB22EE5-0F10-4789-8FF0-0F1F53142EFB}" srcOrd="5" destOrd="0" presId="urn:microsoft.com/office/officeart/2005/8/layout/matrix1"/>
    <dgm:cxn modelId="{5BE9E4DB-DF48-4D9E-A391-0F0D65B97A0D}" type="presParOf" srcId="{EAD47872-1091-400E-BFDF-2D0A13F08582}" destId="{BA1A77B4-7960-4A0F-88A9-4684C44F565B}" srcOrd="6" destOrd="0" presId="urn:microsoft.com/office/officeart/2005/8/layout/matrix1"/>
    <dgm:cxn modelId="{09E28773-07AD-459F-B99B-F388B14D4395}" type="presParOf" srcId="{EAD47872-1091-400E-BFDF-2D0A13F08582}" destId="{C53DBA3E-E497-47C0-831A-8DF6F183A68A}" srcOrd="7" destOrd="0" presId="urn:microsoft.com/office/officeart/2005/8/layout/matrix1"/>
    <dgm:cxn modelId="{5619FB39-7671-4D32-8CC4-6EAC9D7B9ABD}" type="presParOf" srcId="{CA62667A-B0EE-46F9-9474-79974DB2BE14}" destId="{E90CAB84-63F3-4588-B65B-4511060AF3D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AB719D-A4A9-4A54-A764-24AB986440F6}" type="doc">
      <dgm:prSet loTypeId="urn:microsoft.com/office/officeart/2005/8/layout/pList1" loCatId="picture"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zh-CN" altLang="en-US"/>
        </a:p>
      </dgm:t>
    </dgm:pt>
    <dgm:pt modelId="{3E8A0491-C505-4DBB-8A3F-83CDB63A8F6F}">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省长李国英会见</a:t>
          </a:r>
          <a:r>
            <a:rPr lang="en-US" altLang="zh-CN" dirty="0"/>
            <a:t>LG</a:t>
          </a:r>
          <a:r>
            <a:rPr lang="zh-CN" altLang="en-US" dirty="0"/>
            <a:t>公司代表</a:t>
          </a:r>
        </a:p>
      </dgm:t>
    </dgm:pt>
    <dgm:pt modelId="{76AB2FA5-728F-4D99-951F-7BAF7BB367EE}" type="parTrans" cxnId="{CC0A4877-797B-4EBF-AE01-1390C25CA81E}">
      <dgm:prSet/>
      <dgm:spPr/>
      <dgm:t>
        <a:bodyPr/>
        <a:lstStyle/>
        <a:p>
          <a:endParaRPr lang="zh-CN" altLang="en-US"/>
        </a:p>
      </dgm:t>
    </dgm:pt>
    <dgm:pt modelId="{12FB7606-281F-4FCF-84DE-CECB42968E4A}" type="sibTrans" cxnId="{CC0A4877-797B-4EBF-AE01-1390C25CA81E}">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EA71EC4D-86E7-41EF-B4F4-B20191325B2B}">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世界制造业大会</a:t>
          </a:r>
        </a:p>
      </dgm:t>
    </dgm:pt>
    <dgm:pt modelId="{1517B308-29F9-4204-9C5D-6CFCC660098F}" type="parTrans" cxnId="{009E1588-E6FF-4739-A7F2-B4319840348F}">
      <dgm:prSet/>
      <dgm:spPr/>
      <dgm:t>
        <a:bodyPr/>
        <a:lstStyle/>
        <a:p>
          <a:endParaRPr lang="zh-CN" altLang="en-US"/>
        </a:p>
      </dgm:t>
    </dgm:pt>
    <dgm:pt modelId="{E901E48D-49C0-4EAD-BD33-AA1893A765CF}" type="sibTrans" cxnId="{009E1588-E6FF-4739-A7F2-B4319840348F}">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83942D93-7B08-402D-A3B0-56553E663849}">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副省长周喜安会见韩国驻上海总领事</a:t>
          </a:r>
        </a:p>
      </dgm:t>
    </dgm:pt>
    <dgm:pt modelId="{805F9B8D-44E0-4972-BC95-E853E81B05EC}" type="parTrans" cxnId="{B4901115-6B3A-40A3-897B-E8E379E532FE}">
      <dgm:prSet/>
      <dgm:spPr/>
      <dgm:t>
        <a:bodyPr/>
        <a:lstStyle/>
        <a:p>
          <a:endParaRPr lang="zh-CN" altLang="en-US"/>
        </a:p>
      </dgm:t>
    </dgm:pt>
    <dgm:pt modelId="{51B6767C-1D8C-4EB4-BC41-606BD1BB8FFA}" type="sibTrans" cxnId="{B4901115-6B3A-40A3-897B-E8E379E532FE}">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ADB3B6E9-820B-4C34-A8EC-627505E69512}">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altLang="zh-CN" dirty="0"/>
            <a:t>2019</a:t>
          </a:r>
          <a:r>
            <a:rPr lang="zh-CN" altLang="en-US" dirty="0"/>
            <a:t>合肥国际马拉松大赛</a:t>
          </a:r>
        </a:p>
      </dgm:t>
    </dgm:pt>
    <dgm:pt modelId="{852B7E99-81D3-4F2B-9980-F9030163B6FD}" type="parTrans" cxnId="{D9BB295C-23F3-4872-B54B-3A019EFA0457}">
      <dgm:prSet/>
      <dgm:spPr/>
      <dgm:t>
        <a:bodyPr/>
        <a:lstStyle/>
        <a:p>
          <a:endParaRPr lang="zh-CN" altLang="en-US"/>
        </a:p>
      </dgm:t>
    </dgm:pt>
    <dgm:pt modelId="{AD60ADA4-2892-410B-92F4-1E9710E42112}" type="sibTrans" cxnId="{D9BB295C-23F3-4872-B54B-3A019EFA0457}">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195D24B1-BF5C-4485-8AD8-1804F4BEC8D1}">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altLang="en-US" dirty="0"/>
            <a:t>2019</a:t>
          </a:r>
          <a:r>
            <a:rPr lang="zh-CN" altLang="en-US" dirty="0"/>
            <a:t>淮北市中韩青少年文化交流活动</a:t>
          </a:r>
        </a:p>
      </dgm:t>
    </dgm:pt>
    <dgm:pt modelId="{55837387-E124-4609-9FD7-6758CADB5276}" type="parTrans" cxnId="{0CEA02E5-7E73-4C87-AF7A-04C034F3606A}">
      <dgm:prSet/>
      <dgm:spPr/>
      <dgm:t>
        <a:bodyPr/>
        <a:lstStyle/>
        <a:p>
          <a:endParaRPr lang="zh-CN" altLang="en-US"/>
        </a:p>
      </dgm:t>
    </dgm:pt>
    <dgm:pt modelId="{888DC553-2BCB-4D5D-AE12-FACC0D9BBD0B}" type="sibTrans" cxnId="{0CEA02E5-7E73-4C87-AF7A-04C034F3606A}">
      <dgm:prSet/>
      <dgm:spPr/>
      <dgm:t>
        <a:bodyPr/>
        <a:lstStyle/>
        <a:p>
          <a:endParaRPr lang="zh-CN" altLang="en-US"/>
        </a:p>
      </dgm:t>
    </dgm:pt>
    <dgm:pt modelId="{BA993387-3DF2-4943-B992-3EA76DD1775E}">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服务海关防疫助力合肥复工复产</a:t>
          </a:r>
        </a:p>
      </dgm:t>
    </dgm:pt>
    <dgm:pt modelId="{8A10485A-92BD-4635-904D-802C4D2228D1}" type="parTrans" cxnId="{567362B7-989A-4F31-A604-D1BD8ECAEC68}">
      <dgm:prSet/>
      <dgm:spPr/>
      <dgm:t>
        <a:bodyPr/>
        <a:lstStyle/>
        <a:p>
          <a:endParaRPr lang="zh-CN" altLang="en-US"/>
        </a:p>
      </dgm:t>
    </dgm:pt>
    <dgm:pt modelId="{0ADD50F4-800F-463D-95C6-0E6B092B219E}" type="sibTrans" cxnId="{567362B7-989A-4F31-A604-D1BD8ECAEC68}">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3F0E052F-C014-4B81-A868-BEC53B7BC677}">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韩国顺天乡大学汉语演讲比赛</a:t>
          </a:r>
        </a:p>
      </dgm:t>
    </dgm:pt>
    <dgm:pt modelId="{5F95B671-B37F-42DA-8AAF-9E3E541C2581}" type="parTrans" cxnId="{DFE89CE1-E910-4B03-A80E-4B1CF1158CF5}">
      <dgm:prSet/>
      <dgm:spPr/>
      <dgm:t>
        <a:bodyPr/>
        <a:lstStyle/>
        <a:p>
          <a:endParaRPr lang="zh-CN" altLang="en-US"/>
        </a:p>
      </dgm:t>
    </dgm:pt>
    <dgm:pt modelId="{EFF9DD62-CCB0-49C0-8610-0BBB51D06FEA}" type="sibTrans" cxnId="{DFE89CE1-E910-4B03-A80E-4B1CF1158CF5}">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01E4CA64-9E7D-4BF7-9CDB-9514977B3C96}">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接待韩国驻华大使张夏成</a:t>
          </a:r>
        </a:p>
      </dgm:t>
    </dgm:pt>
    <dgm:pt modelId="{93130590-B37C-4300-A84F-AAF418034DEC}" type="parTrans" cxnId="{234D4F6F-91F8-4929-BF49-3178947E3D1F}">
      <dgm:prSet/>
      <dgm:spPr/>
      <dgm:t>
        <a:bodyPr/>
        <a:lstStyle/>
        <a:p>
          <a:endParaRPr lang="zh-CN" altLang="en-US"/>
        </a:p>
      </dgm:t>
    </dgm:pt>
    <dgm:pt modelId="{45FB02BF-B3C6-438F-8716-75FDEB704919}" type="sibTrans" cxnId="{234D4F6F-91F8-4929-BF49-3178947E3D1F}">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5DE82BA3-1DE1-4197-8526-9ED65C7533A8}" type="pres">
      <dgm:prSet presAssocID="{ADAB719D-A4A9-4A54-A764-24AB986440F6}" presName="Name0" presStyleCnt="0">
        <dgm:presLayoutVars>
          <dgm:dir/>
          <dgm:resizeHandles val="exact"/>
        </dgm:presLayoutVars>
      </dgm:prSet>
      <dgm:spPr/>
    </dgm:pt>
    <dgm:pt modelId="{F4E8B79F-AC16-41CA-910B-59A37F94B73F}" type="pres">
      <dgm:prSet presAssocID="{3E8A0491-C505-4DBB-8A3F-83CDB63A8F6F}"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FE630DE8-6E75-4BBE-9389-69349630D8BA}" type="pres">
      <dgm:prSet presAssocID="{3E8A0491-C505-4DBB-8A3F-83CDB63A8F6F}" presName="pict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Lst>
          </a:blip>
          <a:srcRect/>
          <a:stretch>
            <a:fillRect t="-33000" b="-33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077A07FF-B740-4046-9589-AE38BFD51365}" type="pres">
      <dgm:prSet presAssocID="{3E8A0491-C505-4DBB-8A3F-83CDB63A8F6F}" presName="textRect" presStyleLbl="revTx" presStyleIdx="0" presStyleCnt="8">
        <dgm:presLayoutVars>
          <dgm:bulletEnabled val="1"/>
        </dgm:presLayoutVars>
      </dgm:prSet>
      <dgm:spPr/>
    </dgm:pt>
    <dgm:pt modelId="{1F55359C-0994-4C6D-84B5-EED038C1F80D}" type="pres">
      <dgm:prSet presAssocID="{12FB7606-281F-4FCF-84DE-CECB42968E4A}" presName="sibTrans" presStyleLbl="sibTrans2D1" presStyleIdx="0" presStyleCnt="0"/>
      <dgm:spPr/>
    </dgm:pt>
    <dgm:pt modelId="{2DE2007B-D316-4E87-B24D-2B3F15161707}" type="pres">
      <dgm:prSet presAssocID="{EA71EC4D-86E7-41EF-B4F4-B20191325B2B}"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5EC60E4-5EF8-41C2-AFFE-661E303E741A}" type="pres">
      <dgm:prSet presAssocID="{EA71EC4D-86E7-41EF-B4F4-B20191325B2B}" presName="pictRect" presStyleLbl="node1" presStyleIdx="1" presStyleCnt="8"/>
      <dgm:spPr>
        <a:blipFill>
          <a:blip xmlns:r="http://schemas.openxmlformats.org/officeDocument/2006/relationships" r:embed="rId2">
            <a:extLst>
              <a:ext uri="{28A0092B-C50C-407E-A947-70E740481C1C}">
                <a14:useLocalDpi xmlns:a14="http://schemas.microsoft.com/office/drawing/2010/main" val="0"/>
              </a:ext>
            </a:extLst>
          </a:blip>
          <a:srcRect/>
          <a:stretch>
            <a:fillRect t="-38000" b="-38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2D24B75-4D55-4363-971D-43577734CEA5}" type="pres">
      <dgm:prSet presAssocID="{EA71EC4D-86E7-41EF-B4F4-B20191325B2B}" presName="textRect" presStyleLbl="revTx" presStyleIdx="1" presStyleCnt="8">
        <dgm:presLayoutVars>
          <dgm:bulletEnabled val="1"/>
        </dgm:presLayoutVars>
      </dgm:prSet>
      <dgm:spPr/>
    </dgm:pt>
    <dgm:pt modelId="{267734A0-F3C5-4542-8671-34EDEB1A9EFA}" type="pres">
      <dgm:prSet presAssocID="{E901E48D-49C0-4EAD-BD33-AA1893A765CF}" presName="sibTrans" presStyleLbl="sibTrans2D1" presStyleIdx="0" presStyleCnt="0"/>
      <dgm:spPr/>
    </dgm:pt>
    <dgm:pt modelId="{9A981828-4EAE-4C2A-8869-8BFF4A20A84A}" type="pres">
      <dgm:prSet presAssocID="{83942D93-7B08-402D-A3B0-56553E663849}"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859930D-CF1C-4812-A48B-3C4A3841B345}" type="pres">
      <dgm:prSet presAssocID="{83942D93-7B08-402D-A3B0-56553E663849}" presName="pictRect" presStyleLbl="node1" presStyleIdx="2" presStyleCnt="8"/>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0456" r="-75544"/>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A618930-4F4E-4632-AA02-96992F91AD2C}" type="pres">
      <dgm:prSet presAssocID="{83942D93-7B08-402D-A3B0-56553E663849}" presName="textRect" presStyleLbl="revTx" presStyleIdx="2" presStyleCnt="8">
        <dgm:presLayoutVars>
          <dgm:bulletEnabled val="1"/>
        </dgm:presLayoutVars>
      </dgm:prSet>
      <dgm:spPr/>
    </dgm:pt>
    <dgm:pt modelId="{B2F542FF-1EF4-4BC8-B8AC-848F3EBA5305}" type="pres">
      <dgm:prSet presAssocID="{51B6767C-1D8C-4EB4-BC41-606BD1BB8FFA}" presName="sibTrans" presStyleLbl="sibTrans2D1" presStyleIdx="0" presStyleCnt="0"/>
      <dgm:spPr/>
    </dgm:pt>
    <dgm:pt modelId="{20B7C3D4-3DBC-469E-928D-00DF24A6F536}" type="pres">
      <dgm:prSet presAssocID="{3F0E052F-C014-4B81-A868-BEC53B7BC677}"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8FC59D8-55FE-4F74-A54F-46DF943DC87E}" type="pres">
      <dgm:prSet presAssocID="{3F0E052F-C014-4B81-A868-BEC53B7BC677}" presName="pictRect" presStyleLbl="node1" presStyleIdx="3" presStyleCnt="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2E9D41C-EC50-4F47-B1DB-7EEF2F2F559A}" type="pres">
      <dgm:prSet presAssocID="{3F0E052F-C014-4B81-A868-BEC53B7BC677}" presName="textRect" presStyleLbl="revTx" presStyleIdx="3" presStyleCnt="8">
        <dgm:presLayoutVars>
          <dgm:bulletEnabled val="1"/>
        </dgm:presLayoutVars>
      </dgm:prSet>
      <dgm:spPr/>
    </dgm:pt>
    <dgm:pt modelId="{E0271878-ADD9-4191-BBD6-2ABD4152BF5E}" type="pres">
      <dgm:prSet presAssocID="{EFF9DD62-CCB0-49C0-8610-0BBB51D06FEA}" presName="sibTrans" presStyleLbl="sibTrans2D1" presStyleIdx="0" presStyleCnt="0"/>
      <dgm:spPr/>
    </dgm:pt>
    <dgm:pt modelId="{4DF3A80A-8348-4B0B-B2EF-4183261FB381}" type="pres">
      <dgm:prSet presAssocID="{01E4CA64-9E7D-4BF7-9CDB-9514977B3C96}"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71C95CC-D94E-4BDE-B4B3-42E15B04351C}" type="pres">
      <dgm:prSet presAssocID="{01E4CA64-9E7D-4BF7-9CDB-9514977B3C96}" presName="pictRect" presStyleLbl="node1" presStyleIdx="4" presStyleCnt="8"/>
      <dgm:spPr>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2439E63-790B-4970-97A9-5C7D90719D93}" type="pres">
      <dgm:prSet presAssocID="{01E4CA64-9E7D-4BF7-9CDB-9514977B3C96}" presName="textRect" presStyleLbl="revTx" presStyleIdx="4" presStyleCnt="8">
        <dgm:presLayoutVars>
          <dgm:bulletEnabled val="1"/>
        </dgm:presLayoutVars>
      </dgm:prSet>
      <dgm:spPr/>
    </dgm:pt>
    <dgm:pt modelId="{68040C3B-AE06-41CA-A870-F0A0E312C63E}" type="pres">
      <dgm:prSet presAssocID="{45FB02BF-B3C6-438F-8716-75FDEB704919}" presName="sibTrans" presStyleLbl="sibTrans2D1" presStyleIdx="0" presStyleCnt="0"/>
      <dgm:spPr/>
    </dgm:pt>
    <dgm:pt modelId="{58F3004F-7A3C-4738-A203-0864DA8BBF5E}" type="pres">
      <dgm:prSet presAssocID="{BA993387-3DF2-4943-B992-3EA76DD1775E}"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1F33A00-784F-4436-8582-AF4768B39E62}" type="pres">
      <dgm:prSet presAssocID="{BA993387-3DF2-4943-B992-3EA76DD1775E}" presName="pictRect" presStyleLbl="node1" presStyleIdx="5" presStyleCnt="8"/>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4000" b="-4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6DC40E90-ED28-42E0-936F-33C8ED78BDA4}" type="pres">
      <dgm:prSet presAssocID="{BA993387-3DF2-4943-B992-3EA76DD1775E}" presName="textRect" presStyleLbl="revTx" presStyleIdx="5" presStyleCnt="8">
        <dgm:presLayoutVars>
          <dgm:bulletEnabled val="1"/>
        </dgm:presLayoutVars>
      </dgm:prSet>
      <dgm:spPr/>
    </dgm:pt>
    <dgm:pt modelId="{91B62A98-C40B-45CD-9909-3991CF4FEA4D}" type="pres">
      <dgm:prSet presAssocID="{0ADD50F4-800F-463D-95C6-0E6B092B219E}" presName="sibTrans" presStyleLbl="sibTrans2D1" presStyleIdx="0" presStyleCnt="0"/>
      <dgm:spPr/>
    </dgm:pt>
    <dgm:pt modelId="{EC452425-B953-4ADD-AC8C-C743F8DEF63F}" type="pres">
      <dgm:prSet presAssocID="{ADB3B6E9-820B-4C34-A8EC-627505E69512}"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79379A6A-56FA-486F-AE89-8AA2E1EE0872}" type="pres">
      <dgm:prSet presAssocID="{ADB3B6E9-820B-4C34-A8EC-627505E69512}" presName="pictRect" presStyleLbl="node1" presStyleIdx="6" presStyleCnt="8"/>
      <dgm:spPr>
        <a:blipFill>
          <a:blip xmlns:r="http://schemas.openxmlformats.org/officeDocument/2006/relationships" r:embed="rId7">
            <a:extLst>
              <a:ext uri="{28A0092B-C50C-407E-A947-70E740481C1C}">
                <a14:useLocalDpi xmlns:a14="http://schemas.microsoft.com/office/drawing/2010/main" val="0"/>
              </a:ext>
            </a:extLst>
          </a:blip>
          <a:srcRect/>
          <a:stretch>
            <a:fillRect t="-2000" b="-2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2DC9F758-19C4-4DFA-876C-ACAA44386E01}" type="pres">
      <dgm:prSet presAssocID="{ADB3B6E9-820B-4C34-A8EC-627505E69512}" presName="textRect" presStyleLbl="revTx" presStyleIdx="6" presStyleCnt="8">
        <dgm:presLayoutVars>
          <dgm:bulletEnabled val="1"/>
        </dgm:presLayoutVars>
      </dgm:prSet>
      <dgm:spPr/>
    </dgm:pt>
    <dgm:pt modelId="{B07D9847-B5FD-4C23-9255-0E727BB7BAB8}" type="pres">
      <dgm:prSet presAssocID="{AD60ADA4-2892-410B-92F4-1E9710E42112}" presName="sibTrans" presStyleLbl="sibTrans2D1" presStyleIdx="0" presStyleCnt="0"/>
      <dgm:spPr/>
    </dgm:pt>
    <dgm:pt modelId="{3BB51CD9-D610-4821-9534-493659D53C10}" type="pres">
      <dgm:prSet presAssocID="{195D24B1-BF5C-4485-8AD8-1804F4BEC8D1}"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19AF799-5996-43E0-B683-B6C6AF7DF51E}" type="pres">
      <dgm:prSet presAssocID="{195D24B1-BF5C-4485-8AD8-1804F4BEC8D1}" presName="pictRect" presStyleLbl="node1" presStyleIdx="7" presStyleCnt="8"/>
      <dgm:spPr>
        <a:blipFill>
          <a:blip xmlns:r="http://schemas.openxmlformats.org/officeDocument/2006/relationships" r:embed="rId8">
            <a:extLst>
              <a:ext uri="{28A0092B-C50C-407E-A947-70E740481C1C}">
                <a14:useLocalDpi xmlns:a14="http://schemas.microsoft.com/office/drawing/2010/main" val="0"/>
              </a:ext>
            </a:extLst>
          </a:blip>
          <a:srcRect/>
          <a:stretch>
            <a:fillRect t="-2000" b="-2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302A9DF-595E-40CD-9CCE-0E7C92CCF2B2}" type="pres">
      <dgm:prSet presAssocID="{195D24B1-BF5C-4485-8AD8-1804F4BEC8D1}" presName="textRect" presStyleLbl="revTx" presStyleIdx="7" presStyleCnt="8">
        <dgm:presLayoutVars>
          <dgm:bulletEnabled val="1"/>
        </dgm:presLayoutVars>
      </dgm:prSet>
      <dgm:spPr/>
    </dgm:pt>
  </dgm:ptLst>
  <dgm:cxnLst>
    <dgm:cxn modelId="{82D19A01-33E5-4576-B02A-15F69B2BFF32}" type="presOf" srcId="{BA993387-3DF2-4943-B992-3EA76DD1775E}" destId="{6DC40E90-ED28-42E0-936F-33C8ED78BDA4}" srcOrd="0" destOrd="0" presId="urn:microsoft.com/office/officeart/2005/8/layout/pList1"/>
    <dgm:cxn modelId="{2B1E0302-0E35-4328-B1E0-4EB28145A6E8}" type="presOf" srcId="{45FB02BF-B3C6-438F-8716-75FDEB704919}" destId="{68040C3B-AE06-41CA-A870-F0A0E312C63E}" srcOrd="0" destOrd="0" presId="urn:microsoft.com/office/officeart/2005/8/layout/pList1"/>
    <dgm:cxn modelId="{B4901115-6B3A-40A3-897B-E8E379E532FE}" srcId="{ADAB719D-A4A9-4A54-A764-24AB986440F6}" destId="{83942D93-7B08-402D-A3B0-56553E663849}" srcOrd="2" destOrd="0" parTransId="{805F9B8D-44E0-4972-BC95-E853E81B05EC}" sibTransId="{51B6767C-1D8C-4EB4-BC41-606BD1BB8FFA}"/>
    <dgm:cxn modelId="{CEE3133E-0B87-4DF1-9582-3251C15788ED}" type="presOf" srcId="{3F0E052F-C014-4B81-A868-BEC53B7BC677}" destId="{A2E9D41C-EC50-4F47-B1DB-7EEF2F2F559A}" srcOrd="0" destOrd="0" presId="urn:microsoft.com/office/officeart/2005/8/layout/pList1"/>
    <dgm:cxn modelId="{D9BB295C-23F3-4872-B54B-3A019EFA0457}" srcId="{ADAB719D-A4A9-4A54-A764-24AB986440F6}" destId="{ADB3B6E9-820B-4C34-A8EC-627505E69512}" srcOrd="6" destOrd="0" parTransId="{852B7E99-81D3-4F2B-9980-F9030163B6FD}" sibTransId="{AD60ADA4-2892-410B-92F4-1E9710E42112}"/>
    <dgm:cxn modelId="{4353384A-0503-438A-BBCE-C4BCD3028963}" type="presOf" srcId="{12FB7606-281F-4FCF-84DE-CECB42968E4A}" destId="{1F55359C-0994-4C6D-84B5-EED038C1F80D}" srcOrd="0" destOrd="0" presId="urn:microsoft.com/office/officeart/2005/8/layout/pList1"/>
    <dgm:cxn modelId="{739B376B-B4E9-4A32-81FB-957BBC220909}" type="presOf" srcId="{E901E48D-49C0-4EAD-BD33-AA1893A765CF}" destId="{267734A0-F3C5-4542-8671-34EDEB1A9EFA}" srcOrd="0" destOrd="0" presId="urn:microsoft.com/office/officeart/2005/8/layout/pList1"/>
    <dgm:cxn modelId="{234D4F6F-91F8-4929-BF49-3178947E3D1F}" srcId="{ADAB719D-A4A9-4A54-A764-24AB986440F6}" destId="{01E4CA64-9E7D-4BF7-9CDB-9514977B3C96}" srcOrd="4" destOrd="0" parTransId="{93130590-B37C-4300-A84F-AAF418034DEC}" sibTransId="{45FB02BF-B3C6-438F-8716-75FDEB704919}"/>
    <dgm:cxn modelId="{CC0A4877-797B-4EBF-AE01-1390C25CA81E}" srcId="{ADAB719D-A4A9-4A54-A764-24AB986440F6}" destId="{3E8A0491-C505-4DBB-8A3F-83CDB63A8F6F}" srcOrd="0" destOrd="0" parTransId="{76AB2FA5-728F-4D99-951F-7BAF7BB367EE}" sibTransId="{12FB7606-281F-4FCF-84DE-CECB42968E4A}"/>
    <dgm:cxn modelId="{8D90B57F-9F30-41E6-9422-BB7235C1406A}" type="presOf" srcId="{EA71EC4D-86E7-41EF-B4F4-B20191325B2B}" destId="{C2D24B75-4D55-4363-971D-43577734CEA5}" srcOrd="0" destOrd="0" presId="urn:microsoft.com/office/officeart/2005/8/layout/pList1"/>
    <dgm:cxn modelId="{009E1588-E6FF-4739-A7F2-B4319840348F}" srcId="{ADAB719D-A4A9-4A54-A764-24AB986440F6}" destId="{EA71EC4D-86E7-41EF-B4F4-B20191325B2B}" srcOrd="1" destOrd="0" parTransId="{1517B308-29F9-4204-9C5D-6CFCC660098F}" sibTransId="{E901E48D-49C0-4EAD-BD33-AA1893A765CF}"/>
    <dgm:cxn modelId="{CA6A568F-6459-4319-927B-7D83CB450C51}" type="presOf" srcId="{EFF9DD62-CCB0-49C0-8610-0BBB51D06FEA}" destId="{E0271878-ADD9-4191-BBD6-2ABD4152BF5E}" srcOrd="0" destOrd="0" presId="urn:microsoft.com/office/officeart/2005/8/layout/pList1"/>
    <dgm:cxn modelId="{4661AB9E-2E95-48C8-8C70-1D687EADBD7F}" type="presOf" srcId="{AD60ADA4-2892-410B-92F4-1E9710E42112}" destId="{B07D9847-B5FD-4C23-9255-0E727BB7BAB8}" srcOrd="0" destOrd="0" presId="urn:microsoft.com/office/officeart/2005/8/layout/pList1"/>
    <dgm:cxn modelId="{FEB595A2-A651-482A-BA0C-5E652CB106ED}" type="presOf" srcId="{83942D93-7B08-402D-A3B0-56553E663849}" destId="{CA618930-4F4E-4632-AA02-96992F91AD2C}" srcOrd="0" destOrd="0" presId="urn:microsoft.com/office/officeart/2005/8/layout/pList1"/>
    <dgm:cxn modelId="{31CAA8A5-264A-47B9-ACB2-D01E41A67F8F}" type="presOf" srcId="{01E4CA64-9E7D-4BF7-9CDB-9514977B3C96}" destId="{E2439E63-790B-4970-97A9-5C7D90719D93}" srcOrd="0" destOrd="0" presId="urn:microsoft.com/office/officeart/2005/8/layout/pList1"/>
    <dgm:cxn modelId="{844F3EB2-49B4-4EC5-8C58-0CBC8F5670D8}" type="presOf" srcId="{195D24B1-BF5C-4485-8AD8-1804F4BEC8D1}" destId="{C302A9DF-595E-40CD-9CCE-0E7C92CCF2B2}" srcOrd="0" destOrd="0" presId="urn:microsoft.com/office/officeart/2005/8/layout/pList1"/>
    <dgm:cxn modelId="{A976A8B5-512A-47E7-92A4-63D926D55DD8}" type="presOf" srcId="{3E8A0491-C505-4DBB-8A3F-83CDB63A8F6F}" destId="{077A07FF-B740-4046-9589-AE38BFD51365}" srcOrd="0" destOrd="0" presId="urn:microsoft.com/office/officeart/2005/8/layout/pList1"/>
    <dgm:cxn modelId="{567362B7-989A-4F31-A604-D1BD8ECAEC68}" srcId="{ADAB719D-A4A9-4A54-A764-24AB986440F6}" destId="{BA993387-3DF2-4943-B992-3EA76DD1775E}" srcOrd="5" destOrd="0" parTransId="{8A10485A-92BD-4635-904D-802C4D2228D1}" sibTransId="{0ADD50F4-800F-463D-95C6-0E6B092B219E}"/>
    <dgm:cxn modelId="{935433C5-F78B-44C2-A2B1-60FD0BDF88EE}" type="presOf" srcId="{51B6767C-1D8C-4EB4-BC41-606BD1BB8FFA}" destId="{B2F542FF-1EF4-4BC8-B8AC-848F3EBA5305}" srcOrd="0" destOrd="0" presId="urn:microsoft.com/office/officeart/2005/8/layout/pList1"/>
    <dgm:cxn modelId="{E8D803D8-22B1-46B9-96BA-FDA9D7BC7A3A}" type="presOf" srcId="{ADB3B6E9-820B-4C34-A8EC-627505E69512}" destId="{2DC9F758-19C4-4DFA-876C-ACAA44386E01}" srcOrd="0" destOrd="0" presId="urn:microsoft.com/office/officeart/2005/8/layout/pList1"/>
    <dgm:cxn modelId="{CBE16DDB-2367-4C3E-BC47-D3C32B0F62FC}" type="presOf" srcId="{ADAB719D-A4A9-4A54-A764-24AB986440F6}" destId="{5DE82BA3-1DE1-4197-8526-9ED65C7533A8}" srcOrd="0" destOrd="0" presId="urn:microsoft.com/office/officeart/2005/8/layout/pList1"/>
    <dgm:cxn modelId="{DFE89CE1-E910-4B03-A80E-4B1CF1158CF5}" srcId="{ADAB719D-A4A9-4A54-A764-24AB986440F6}" destId="{3F0E052F-C014-4B81-A868-BEC53B7BC677}" srcOrd="3" destOrd="0" parTransId="{5F95B671-B37F-42DA-8AAF-9E3E541C2581}" sibTransId="{EFF9DD62-CCB0-49C0-8610-0BBB51D06FEA}"/>
    <dgm:cxn modelId="{0CEA02E5-7E73-4C87-AF7A-04C034F3606A}" srcId="{ADAB719D-A4A9-4A54-A764-24AB986440F6}" destId="{195D24B1-BF5C-4485-8AD8-1804F4BEC8D1}" srcOrd="7" destOrd="0" parTransId="{55837387-E124-4609-9FD7-6758CADB5276}" sibTransId="{888DC553-2BCB-4D5D-AE12-FACC0D9BBD0B}"/>
    <dgm:cxn modelId="{860CB0E6-AA9D-438E-B4A8-3DFD6B8B4A38}" type="presOf" srcId="{0ADD50F4-800F-463D-95C6-0E6B092B219E}" destId="{91B62A98-C40B-45CD-9909-3991CF4FEA4D}" srcOrd="0" destOrd="0" presId="urn:microsoft.com/office/officeart/2005/8/layout/pList1"/>
    <dgm:cxn modelId="{EA01BC7C-0257-4694-8976-120326232C66}" type="presParOf" srcId="{5DE82BA3-1DE1-4197-8526-9ED65C7533A8}" destId="{F4E8B79F-AC16-41CA-910B-59A37F94B73F}" srcOrd="0" destOrd="0" presId="urn:microsoft.com/office/officeart/2005/8/layout/pList1"/>
    <dgm:cxn modelId="{D27BE806-92F1-4A06-BAFC-46FF966F40D4}" type="presParOf" srcId="{F4E8B79F-AC16-41CA-910B-59A37F94B73F}" destId="{FE630DE8-6E75-4BBE-9389-69349630D8BA}" srcOrd="0" destOrd="0" presId="urn:microsoft.com/office/officeart/2005/8/layout/pList1"/>
    <dgm:cxn modelId="{0DA35803-4644-481E-B13D-16D2F2792B28}" type="presParOf" srcId="{F4E8B79F-AC16-41CA-910B-59A37F94B73F}" destId="{077A07FF-B740-4046-9589-AE38BFD51365}" srcOrd="1" destOrd="0" presId="urn:microsoft.com/office/officeart/2005/8/layout/pList1"/>
    <dgm:cxn modelId="{3DF7C0EC-CEB1-4908-921D-20E627826049}" type="presParOf" srcId="{5DE82BA3-1DE1-4197-8526-9ED65C7533A8}" destId="{1F55359C-0994-4C6D-84B5-EED038C1F80D}" srcOrd="1" destOrd="0" presId="urn:microsoft.com/office/officeart/2005/8/layout/pList1"/>
    <dgm:cxn modelId="{C38B2EA3-EC9E-4460-8836-44BA11D5DB1E}" type="presParOf" srcId="{5DE82BA3-1DE1-4197-8526-9ED65C7533A8}" destId="{2DE2007B-D316-4E87-B24D-2B3F15161707}" srcOrd="2" destOrd="0" presId="urn:microsoft.com/office/officeart/2005/8/layout/pList1"/>
    <dgm:cxn modelId="{30F3ED05-F80B-4AAF-9BDE-1C59E86202E9}" type="presParOf" srcId="{2DE2007B-D316-4E87-B24D-2B3F15161707}" destId="{E5EC60E4-5EF8-41C2-AFFE-661E303E741A}" srcOrd="0" destOrd="0" presId="urn:microsoft.com/office/officeart/2005/8/layout/pList1"/>
    <dgm:cxn modelId="{85D87001-980D-4A34-B54D-0F3F6E2E8525}" type="presParOf" srcId="{2DE2007B-D316-4E87-B24D-2B3F15161707}" destId="{C2D24B75-4D55-4363-971D-43577734CEA5}" srcOrd="1" destOrd="0" presId="urn:microsoft.com/office/officeart/2005/8/layout/pList1"/>
    <dgm:cxn modelId="{C1E60C20-A757-4954-8FBC-C8DBCA6E22E3}" type="presParOf" srcId="{5DE82BA3-1DE1-4197-8526-9ED65C7533A8}" destId="{267734A0-F3C5-4542-8671-34EDEB1A9EFA}" srcOrd="3" destOrd="0" presId="urn:microsoft.com/office/officeart/2005/8/layout/pList1"/>
    <dgm:cxn modelId="{CCD8BD1C-F5D2-4091-8C9D-10BAF91903C5}" type="presParOf" srcId="{5DE82BA3-1DE1-4197-8526-9ED65C7533A8}" destId="{9A981828-4EAE-4C2A-8869-8BFF4A20A84A}" srcOrd="4" destOrd="0" presId="urn:microsoft.com/office/officeart/2005/8/layout/pList1"/>
    <dgm:cxn modelId="{D816E105-15DA-45B6-81C7-99DFE001EB6B}" type="presParOf" srcId="{9A981828-4EAE-4C2A-8869-8BFF4A20A84A}" destId="{A859930D-CF1C-4812-A48B-3C4A3841B345}" srcOrd="0" destOrd="0" presId="urn:microsoft.com/office/officeart/2005/8/layout/pList1"/>
    <dgm:cxn modelId="{48DC42AE-F8A0-4C1D-B3B4-CDDF1BC0765D}" type="presParOf" srcId="{9A981828-4EAE-4C2A-8869-8BFF4A20A84A}" destId="{CA618930-4F4E-4632-AA02-96992F91AD2C}" srcOrd="1" destOrd="0" presId="urn:microsoft.com/office/officeart/2005/8/layout/pList1"/>
    <dgm:cxn modelId="{4F27EE81-8E2D-41EA-8E8D-0496776FFCAC}" type="presParOf" srcId="{5DE82BA3-1DE1-4197-8526-9ED65C7533A8}" destId="{B2F542FF-1EF4-4BC8-B8AC-848F3EBA5305}" srcOrd="5" destOrd="0" presId="urn:microsoft.com/office/officeart/2005/8/layout/pList1"/>
    <dgm:cxn modelId="{223252AB-710D-4EB1-82F7-34A1FA9EC9E4}" type="presParOf" srcId="{5DE82BA3-1DE1-4197-8526-9ED65C7533A8}" destId="{20B7C3D4-3DBC-469E-928D-00DF24A6F536}" srcOrd="6" destOrd="0" presId="urn:microsoft.com/office/officeart/2005/8/layout/pList1"/>
    <dgm:cxn modelId="{36551D1C-59F3-4332-8FA0-78D16AEABD70}" type="presParOf" srcId="{20B7C3D4-3DBC-469E-928D-00DF24A6F536}" destId="{E8FC59D8-55FE-4F74-A54F-46DF943DC87E}" srcOrd="0" destOrd="0" presId="urn:microsoft.com/office/officeart/2005/8/layout/pList1"/>
    <dgm:cxn modelId="{3BB4B737-DFC3-4F39-94E3-3C5DC6748DBE}" type="presParOf" srcId="{20B7C3D4-3DBC-469E-928D-00DF24A6F536}" destId="{A2E9D41C-EC50-4F47-B1DB-7EEF2F2F559A}" srcOrd="1" destOrd="0" presId="urn:microsoft.com/office/officeart/2005/8/layout/pList1"/>
    <dgm:cxn modelId="{90A8F455-4B9F-40DC-A28C-2C48A371448C}" type="presParOf" srcId="{5DE82BA3-1DE1-4197-8526-9ED65C7533A8}" destId="{E0271878-ADD9-4191-BBD6-2ABD4152BF5E}" srcOrd="7" destOrd="0" presId="urn:microsoft.com/office/officeart/2005/8/layout/pList1"/>
    <dgm:cxn modelId="{00AC2261-5525-45E0-ABA3-F59DAE30EB10}" type="presParOf" srcId="{5DE82BA3-1DE1-4197-8526-9ED65C7533A8}" destId="{4DF3A80A-8348-4B0B-B2EF-4183261FB381}" srcOrd="8" destOrd="0" presId="urn:microsoft.com/office/officeart/2005/8/layout/pList1"/>
    <dgm:cxn modelId="{7F542C87-E24D-471A-851E-2323D37E4108}" type="presParOf" srcId="{4DF3A80A-8348-4B0B-B2EF-4183261FB381}" destId="{E71C95CC-D94E-4BDE-B4B3-42E15B04351C}" srcOrd="0" destOrd="0" presId="urn:microsoft.com/office/officeart/2005/8/layout/pList1"/>
    <dgm:cxn modelId="{8AF2B877-3684-43E4-81C6-D5957F22836B}" type="presParOf" srcId="{4DF3A80A-8348-4B0B-B2EF-4183261FB381}" destId="{E2439E63-790B-4970-97A9-5C7D90719D93}" srcOrd="1" destOrd="0" presId="urn:microsoft.com/office/officeart/2005/8/layout/pList1"/>
    <dgm:cxn modelId="{D4C0100E-93AB-4465-A77C-50A1177011B8}" type="presParOf" srcId="{5DE82BA3-1DE1-4197-8526-9ED65C7533A8}" destId="{68040C3B-AE06-41CA-A870-F0A0E312C63E}" srcOrd="9" destOrd="0" presId="urn:microsoft.com/office/officeart/2005/8/layout/pList1"/>
    <dgm:cxn modelId="{8909F0DF-032D-4FF0-A148-F923720E2F83}" type="presParOf" srcId="{5DE82BA3-1DE1-4197-8526-9ED65C7533A8}" destId="{58F3004F-7A3C-4738-A203-0864DA8BBF5E}" srcOrd="10" destOrd="0" presId="urn:microsoft.com/office/officeart/2005/8/layout/pList1"/>
    <dgm:cxn modelId="{0E528C04-3EF4-4129-9E20-253F06C4B235}" type="presParOf" srcId="{58F3004F-7A3C-4738-A203-0864DA8BBF5E}" destId="{11F33A00-784F-4436-8582-AF4768B39E62}" srcOrd="0" destOrd="0" presId="urn:microsoft.com/office/officeart/2005/8/layout/pList1"/>
    <dgm:cxn modelId="{DF3F333D-5E6E-40FA-A25F-45EAB0A33360}" type="presParOf" srcId="{58F3004F-7A3C-4738-A203-0864DA8BBF5E}" destId="{6DC40E90-ED28-42E0-936F-33C8ED78BDA4}" srcOrd="1" destOrd="0" presId="urn:microsoft.com/office/officeart/2005/8/layout/pList1"/>
    <dgm:cxn modelId="{00F73156-A4CD-4B55-A837-D5A83314A41C}" type="presParOf" srcId="{5DE82BA3-1DE1-4197-8526-9ED65C7533A8}" destId="{91B62A98-C40B-45CD-9909-3991CF4FEA4D}" srcOrd="11" destOrd="0" presId="urn:microsoft.com/office/officeart/2005/8/layout/pList1"/>
    <dgm:cxn modelId="{E5A269F6-D7DA-4D61-8DFD-8F6A974D8E28}" type="presParOf" srcId="{5DE82BA3-1DE1-4197-8526-9ED65C7533A8}" destId="{EC452425-B953-4ADD-AC8C-C743F8DEF63F}" srcOrd="12" destOrd="0" presId="urn:microsoft.com/office/officeart/2005/8/layout/pList1"/>
    <dgm:cxn modelId="{E820CA14-7355-46FD-8342-DC4F838580EF}" type="presParOf" srcId="{EC452425-B953-4ADD-AC8C-C743F8DEF63F}" destId="{79379A6A-56FA-486F-AE89-8AA2E1EE0872}" srcOrd="0" destOrd="0" presId="urn:microsoft.com/office/officeart/2005/8/layout/pList1"/>
    <dgm:cxn modelId="{C34D89F1-CC52-4C01-A33B-2A5C2A5B4BD5}" type="presParOf" srcId="{EC452425-B953-4ADD-AC8C-C743F8DEF63F}" destId="{2DC9F758-19C4-4DFA-876C-ACAA44386E01}" srcOrd="1" destOrd="0" presId="urn:microsoft.com/office/officeart/2005/8/layout/pList1"/>
    <dgm:cxn modelId="{257F76B2-5BEB-4B12-B006-48726498C160}" type="presParOf" srcId="{5DE82BA3-1DE1-4197-8526-9ED65C7533A8}" destId="{B07D9847-B5FD-4C23-9255-0E727BB7BAB8}" srcOrd="13" destOrd="0" presId="urn:microsoft.com/office/officeart/2005/8/layout/pList1"/>
    <dgm:cxn modelId="{40DD8A75-3FED-4605-8540-D3D557BF1FD1}" type="presParOf" srcId="{5DE82BA3-1DE1-4197-8526-9ED65C7533A8}" destId="{3BB51CD9-D610-4821-9534-493659D53C10}" srcOrd="14" destOrd="0" presId="urn:microsoft.com/office/officeart/2005/8/layout/pList1"/>
    <dgm:cxn modelId="{BBE3998F-BDF6-4D98-A532-B4A450A367D8}" type="presParOf" srcId="{3BB51CD9-D610-4821-9534-493659D53C10}" destId="{119AF799-5996-43E0-B683-B6C6AF7DF51E}" srcOrd="0" destOrd="0" presId="urn:microsoft.com/office/officeart/2005/8/layout/pList1"/>
    <dgm:cxn modelId="{7C3C1B1A-4A76-4D29-9948-9FB72168922E}" type="presParOf" srcId="{3BB51CD9-D610-4821-9534-493659D53C10}" destId="{C302A9DF-595E-40CD-9CCE-0E7C92CCF2B2}"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255EAC-5C34-4AB8-90D3-6C8EAA6DDF3E}" type="doc">
      <dgm:prSet loTypeId="urn:microsoft.com/office/officeart/2009/3/layout/IncreasingArrowsProcess" loCatId="process" qsTypeId="urn:microsoft.com/office/officeart/2005/8/quickstyle/3d2" qsCatId="3D" csTypeId="urn:microsoft.com/office/officeart/2005/8/colors/colorful5" csCatId="colorful" phldr="1"/>
      <dgm:spPr/>
      <dgm:t>
        <a:bodyPr/>
        <a:lstStyle/>
        <a:p>
          <a:endParaRPr lang="zh-CN" altLang="en-US"/>
        </a:p>
      </dgm:t>
    </dgm:pt>
    <dgm:pt modelId="{74A31852-62EB-4717-8F4D-816926FE21E0}">
      <dgm:prSet phldrT="[文本]"/>
      <dgm:spPr/>
      <dgm:t>
        <a:bodyPr/>
        <a:lstStyle/>
        <a:p>
          <a:r>
            <a:rPr lang="en-US" altLang="zh-CN" dirty="0"/>
            <a:t>1996</a:t>
          </a:r>
          <a:r>
            <a:rPr lang="zh-CN" altLang="en-US" dirty="0"/>
            <a:t>年</a:t>
          </a:r>
        </a:p>
      </dgm:t>
    </dgm:pt>
    <dgm:pt modelId="{4E65EF72-8572-4C38-B809-ACF862DA5133}" type="parTrans" cxnId="{3B27C0FE-A115-4361-9F92-EAA2AB8C218D}">
      <dgm:prSet/>
      <dgm:spPr/>
      <dgm:t>
        <a:bodyPr/>
        <a:lstStyle/>
        <a:p>
          <a:endParaRPr lang="zh-CN" altLang="en-US"/>
        </a:p>
      </dgm:t>
    </dgm:pt>
    <dgm:pt modelId="{934B6AD0-F0F7-4D2C-A04F-E5E87083AEC9}" type="sibTrans" cxnId="{3B27C0FE-A115-4361-9F92-EAA2AB8C218D}">
      <dgm:prSet/>
      <dgm:spPr/>
      <dgm:t>
        <a:bodyPr/>
        <a:lstStyle/>
        <a:p>
          <a:endParaRPr lang="zh-CN" altLang="en-US"/>
        </a:p>
      </dgm:t>
    </dgm:pt>
    <dgm:pt modelId="{EC410014-47AA-44A8-A51B-6A4642A2BDD0}">
      <dgm:prSet phldrT="[文本]" custT="1"/>
      <dgm:spPr/>
      <dgm:t>
        <a:bodyPr/>
        <a:lstStyle/>
        <a:p>
          <a:r>
            <a:rPr lang="zh-CN" altLang="en-US" sz="1800" dirty="0"/>
            <a:t>合肥学院开设韩国语二外类课程</a:t>
          </a:r>
        </a:p>
      </dgm:t>
    </dgm:pt>
    <dgm:pt modelId="{62C5187B-3049-4DF6-8C74-81B4AC8B2939}" type="parTrans" cxnId="{8177EF1A-CC10-4D25-B6E6-23EFA2E7D4FA}">
      <dgm:prSet/>
      <dgm:spPr/>
      <dgm:t>
        <a:bodyPr/>
        <a:lstStyle/>
        <a:p>
          <a:endParaRPr lang="zh-CN" altLang="en-US"/>
        </a:p>
      </dgm:t>
    </dgm:pt>
    <dgm:pt modelId="{87EDF44C-728E-4C8F-ADA2-70756772D295}" type="sibTrans" cxnId="{8177EF1A-CC10-4D25-B6E6-23EFA2E7D4FA}">
      <dgm:prSet/>
      <dgm:spPr/>
      <dgm:t>
        <a:bodyPr/>
        <a:lstStyle/>
        <a:p>
          <a:endParaRPr lang="zh-CN" altLang="en-US"/>
        </a:p>
      </dgm:t>
    </dgm:pt>
    <dgm:pt modelId="{A83A5751-A432-4BC4-AF02-DC0F762A522C}">
      <dgm:prSet phldrT="[文本]"/>
      <dgm:spPr/>
      <dgm:t>
        <a:bodyPr/>
        <a:lstStyle/>
        <a:p>
          <a:r>
            <a:rPr lang="en-US" altLang="zh-CN" dirty="0"/>
            <a:t>2007</a:t>
          </a:r>
          <a:r>
            <a:rPr lang="zh-CN" altLang="en-US" dirty="0"/>
            <a:t>年</a:t>
          </a:r>
        </a:p>
      </dgm:t>
    </dgm:pt>
    <dgm:pt modelId="{001F3A59-5500-4BE2-BBE1-B08C9FA3BE0D}" type="parTrans" cxnId="{4D335AAB-ECE9-404D-95BD-5E483CAC701A}">
      <dgm:prSet/>
      <dgm:spPr/>
      <dgm:t>
        <a:bodyPr/>
        <a:lstStyle/>
        <a:p>
          <a:endParaRPr lang="zh-CN" altLang="en-US"/>
        </a:p>
      </dgm:t>
    </dgm:pt>
    <dgm:pt modelId="{EDE909CF-DEB7-4028-9724-18482747376D}" type="sibTrans" cxnId="{4D335AAB-ECE9-404D-95BD-5E483CAC701A}">
      <dgm:prSet/>
      <dgm:spPr/>
      <dgm:t>
        <a:bodyPr/>
        <a:lstStyle/>
        <a:p>
          <a:endParaRPr lang="zh-CN" altLang="en-US"/>
        </a:p>
      </dgm:t>
    </dgm:pt>
    <dgm:pt modelId="{25A50612-CDA4-41C6-9027-11B111A029A0}">
      <dgm:prSet phldrT="[文本]" custT="1"/>
      <dgm:spPr/>
      <dgm:t>
        <a:bodyPr/>
        <a:lstStyle/>
        <a:p>
          <a:r>
            <a:rPr lang="zh-CN" altLang="en-US" sz="2000" dirty="0"/>
            <a:t>合肥学院正式和韩国顺天乡大学合作开设校际交流合作项目</a:t>
          </a:r>
          <a:endParaRPr lang="en-US" altLang="zh-CN" sz="2000" dirty="0"/>
        </a:p>
        <a:p>
          <a:r>
            <a:rPr lang="zh-CN" altLang="en-US" sz="2000" dirty="0"/>
            <a:t>历年共招生</a:t>
          </a:r>
          <a:r>
            <a:rPr lang="en-US" altLang="zh-CN" sz="2000" dirty="0"/>
            <a:t>324</a:t>
          </a:r>
          <a:r>
            <a:rPr lang="zh-CN" altLang="en-US" sz="2000" dirty="0"/>
            <a:t>名</a:t>
          </a:r>
        </a:p>
      </dgm:t>
    </dgm:pt>
    <dgm:pt modelId="{8A2D886F-7AB3-4794-92FE-E95B83DF287A}" type="parTrans" cxnId="{84BE1497-77B0-4436-B916-7763F2D3167B}">
      <dgm:prSet/>
      <dgm:spPr/>
      <dgm:t>
        <a:bodyPr/>
        <a:lstStyle/>
        <a:p>
          <a:endParaRPr lang="zh-CN" altLang="en-US"/>
        </a:p>
      </dgm:t>
    </dgm:pt>
    <dgm:pt modelId="{9A3434EB-5191-4047-AE88-71F95999A24A}" type="sibTrans" cxnId="{84BE1497-77B0-4436-B916-7763F2D3167B}">
      <dgm:prSet/>
      <dgm:spPr/>
      <dgm:t>
        <a:bodyPr/>
        <a:lstStyle/>
        <a:p>
          <a:endParaRPr lang="zh-CN" altLang="en-US"/>
        </a:p>
      </dgm:t>
    </dgm:pt>
    <dgm:pt modelId="{35423C03-2F94-4E44-A306-C0B1E1EC97E2}">
      <dgm:prSet phldrT="[文本]"/>
      <dgm:spPr/>
      <dgm:t>
        <a:bodyPr/>
        <a:lstStyle/>
        <a:p>
          <a:r>
            <a:rPr lang="en-US" altLang="zh-CN"/>
            <a:t>2021</a:t>
          </a:r>
          <a:r>
            <a:rPr lang="zh-CN" altLang="en-US"/>
            <a:t>年</a:t>
          </a:r>
          <a:endParaRPr lang="zh-CN" altLang="en-US" dirty="0"/>
        </a:p>
      </dgm:t>
    </dgm:pt>
    <dgm:pt modelId="{769D166C-3AFA-4C9F-A4E1-24802DBD6CB1}" type="parTrans" cxnId="{19F4E293-44C7-42A1-80FA-E67863376B2F}">
      <dgm:prSet/>
      <dgm:spPr/>
      <dgm:t>
        <a:bodyPr/>
        <a:lstStyle/>
        <a:p>
          <a:endParaRPr lang="zh-CN" altLang="en-US"/>
        </a:p>
      </dgm:t>
    </dgm:pt>
    <dgm:pt modelId="{13959668-8C6E-43C8-B645-D638C3AC9949}" type="sibTrans" cxnId="{19F4E293-44C7-42A1-80FA-E67863376B2F}">
      <dgm:prSet/>
      <dgm:spPr/>
      <dgm:t>
        <a:bodyPr/>
        <a:lstStyle/>
        <a:p>
          <a:endParaRPr lang="zh-CN" altLang="en-US"/>
        </a:p>
      </dgm:t>
    </dgm:pt>
    <dgm:pt modelId="{F9D09738-E1B3-48B0-895B-B1EBCDC21160}">
      <dgm:prSet phldrT="[文本]" custT="1"/>
      <dgm:spPr/>
      <dgm:t>
        <a:bodyPr/>
        <a:lstStyle/>
        <a:p>
          <a:r>
            <a:rPr lang="zh-CN" altLang="en-US" sz="2400" dirty="0"/>
            <a:t>开设</a:t>
          </a:r>
          <a:r>
            <a:rPr lang="en-US" altLang="zh-CN" sz="2400" dirty="0"/>
            <a:t>4</a:t>
          </a:r>
          <a:r>
            <a:rPr lang="zh-CN" altLang="en-US" sz="2400" dirty="0"/>
            <a:t>年制朝鲜（韩国）语本科</a:t>
          </a:r>
        </a:p>
      </dgm:t>
    </dgm:pt>
    <dgm:pt modelId="{D1067DA6-08EA-4B0C-8D7C-D5B20F40924C}" type="parTrans" cxnId="{CC6E946B-AA3A-459F-BBED-7A937A6BB9F7}">
      <dgm:prSet/>
      <dgm:spPr/>
      <dgm:t>
        <a:bodyPr/>
        <a:lstStyle/>
        <a:p>
          <a:endParaRPr lang="zh-CN" altLang="en-US"/>
        </a:p>
      </dgm:t>
    </dgm:pt>
    <dgm:pt modelId="{B9D72738-FB03-43FC-9639-EC038B082EB7}" type="sibTrans" cxnId="{CC6E946B-AA3A-459F-BBED-7A937A6BB9F7}">
      <dgm:prSet/>
      <dgm:spPr/>
      <dgm:t>
        <a:bodyPr/>
        <a:lstStyle/>
        <a:p>
          <a:endParaRPr lang="zh-CN" altLang="en-US"/>
        </a:p>
      </dgm:t>
    </dgm:pt>
    <dgm:pt modelId="{7325857D-5665-428D-8CB3-32FAEC250093}" type="pres">
      <dgm:prSet presAssocID="{BC255EAC-5C34-4AB8-90D3-6C8EAA6DDF3E}" presName="Name0" presStyleCnt="0">
        <dgm:presLayoutVars>
          <dgm:chMax val="5"/>
          <dgm:chPref val="5"/>
          <dgm:dir/>
          <dgm:animLvl val="lvl"/>
        </dgm:presLayoutVars>
      </dgm:prSet>
      <dgm:spPr/>
    </dgm:pt>
    <dgm:pt modelId="{0F28987F-8392-4319-9681-9B9A060F3CB0}" type="pres">
      <dgm:prSet presAssocID="{74A31852-62EB-4717-8F4D-816926FE21E0}" presName="parentText1" presStyleLbl="node1" presStyleIdx="0" presStyleCnt="3">
        <dgm:presLayoutVars>
          <dgm:chMax/>
          <dgm:chPref val="3"/>
          <dgm:bulletEnabled val="1"/>
        </dgm:presLayoutVars>
      </dgm:prSet>
      <dgm:spPr/>
    </dgm:pt>
    <dgm:pt modelId="{E8DFA3A7-24A9-44D5-AF0E-3466752342A3}" type="pres">
      <dgm:prSet presAssocID="{74A31852-62EB-4717-8F4D-816926FE21E0}" presName="childText1" presStyleLbl="solidAlignAcc1" presStyleIdx="0" presStyleCnt="3">
        <dgm:presLayoutVars>
          <dgm:chMax val="0"/>
          <dgm:chPref val="0"/>
          <dgm:bulletEnabled val="1"/>
        </dgm:presLayoutVars>
      </dgm:prSet>
      <dgm:spPr/>
    </dgm:pt>
    <dgm:pt modelId="{DB691533-8A07-4033-B76D-AF6687D3585D}" type="pres">
      <dgm:prSet presAssocID="{A83A5751-A432-4BC4-AF02-DC0F762A522C}" presName="parentText2" presStyleLbl="node1" presStyleIdx="1" presStyleCnt="3">
        <dgm:presLayoutVars>
          <dgm:chMax/>
          <dgm:chPref val="3"/>
          <dgm:bulletEnabled val="1"/>
        </dgm:presLayoutVars>
      </dgm:prSet>
      <dgm:spPr/>
    </dgm:pt>
    <dgm:pt modelId="{AA1D7EE3-7F77-46CE-8D18-B4F3D49974A8}" type="pres">
      <dgm:prSet presAssocID="{A83A5751-A432-4BC4-AF02-DC0F762A522C}" presName="childText2" presStyleLbl="solidAlignAcc1" presStyleIdx="1" presStyleCnt="3">
        <dgm:presLayoutVars>
          <dgm:chMax val="0"/>
          <dgm:chPref val="0"/>
          <dgm:bulletEnabled val="1"/>
        </dgm:presLayoutVars>
      </dgm:prSet>
      <dgm:spPr/>
    </dgm:pt>
    <dgm:pt modelId="{84FA00CD-4184-4EE9-AE56-57A122FBA6F7}" type="pres">
      <dgm:prSet presAssocID="{35423C03-2F94-4E44-A306-C0B1E1EC97E2}" presName="parentText3" presStyleLbl="node1" presStyleIdx="2" presStyleCnt="3">
        <dgm:presLayoutVars>
          <dgm:chMax/>
          <dgm:chPref val="3"/>
          <dgm:bulletEnabled val="1"/>
        </dgm:presLayoutVars>
      </dgm:prSet>
      <dgm:spPr/>
    </dgm:pt>
    <dgm:pt modelId="{298DB90C-1F90-4E4B-9F7A-29F067B7745A}" type="pres">
      <dgm:prSet presAssocID="{35423C03-2F94-4E44-A306-C0B1E1EC97E2}" presName="childText3" presStyleLbl="solidAlignAcc1" presStyleIdx="2" presStyleCnt="3">
        <dgm:presLayoutVars>
          <dgm:chMax val="0"/>
          <dgm:chPref val="0"/>
          <dgm:bulletEnabled val="1"/>
        </dgm:presLayoutVars>
      </dgm:prSet>
      <dgm:spPr/>
    </dgm:pt>
  </dgm:ptLst>
  <dgm:cxnLst>
    <dgm:cxn modelId="{C949E114-D2AA-4D53-AA20-6AB044E6E6B9}" type="presOf" srcId="{25A50612-CDA4-41C6-9027-11B111A029A0}" destId="{AA1D7EE3-7F77-46CE-8D18-B4F3D49974A8}" srcOrd="0" destOrd="0" presId="urn:microsoft.com/office/officeart/2009/3/layout/IncreasingArrowsProcess"/>
    <dgm:cxn modelId="{8177EF1A-CC10-4D25-B6E6-23EFA2E7D4FA}" srcId="{74A31852-62EB-4717-8F4D-816926FE21E0}" destId="{EC410014-47AA-44A8-A51B-6A4642A2BDD0}" srcOrd="0" destOrd="0" parTransId="{62C5187B-3049-4DF6-8C74-81B4AC8B2939}" sibTransId="{87EDF44C-728E-4C8F-ADA2-70756772D295}"/>
    <dgm:cxn modelId="{34932C3B-06FC-44AC-8D19-556DEB080E13}" type="presOf" srcId="{35423C03-2F94-4E44-A306-C0B1E1EC97E2}" destId="{84FA00CD-4184-4EE9-AE56-57A122FBA6F7}" srcOrd="0" destOrd="0" presId="urn:microsoft.com/office/officeart/2009/3/layout/IncreasingArrowsProcess"/>
    <dgm:cxn modelId="{E890D35D-9BC1-4942-B427-37D8BE156628}" type="presOf" srcId="{74A31852-62EB-4717-8F4D-816926FE21E0}" destId="{0F28987F-8392-4319-9681-9B9A060F3CB0}" srcOrd="0" destOrd="0" presId="urn:microsoft.com/office/officeart/2009/3/layout/IncreasingArrowsProcess"/>
    <dgm:cxn modelId="{2982B161-8ECF-4028-AB37-8C68811162B6}" type="presOf" srcId="{F9D09738-E1B3-48B0-895B-B1EBCDC21160}" destId="{298DB90C-1F90-4E4B-9F7A-29F067B7745A}" srcOrd="0" destOrd="0" presId="urn:microsoft.com/office/officeart/2009/3/layout/IncreasingArrowsProcess"/>
    <dgm:cxn modelId="{FE5ADD61-2DCE-4538-80C9-99ED60869AAB}" type="presOf" srcId="{BC255EAC-5C34-4AB8-90D3-6C8EAA6DDF3E}" destId="{7325857D-5665-428D-8CB3-32FAEC250093}" srcOrd="0" destOrd="0" presId="urn:microsoft.com/office/officeart/2009/3/layout/IncreasingArrowsProcess"/>
    <dgm:cxn modelId="{3A090645-9126-43FE-96E2-D0F4B76AB161}" type="presOf" srcId="{A83A5751-A432-4BC4-AF02-DC0F762A522C}" destId="{DB691533-8A07-4033-B76D-AF6687D3585D}" srcOrd="0" destOrd="0" presId="urn:microsoft.com/office/officeart/2009/3/layout/IncreasingArrowsProcess"/>
    <dgm:cxn modelId="{CC6E946B-AA3A-459F-BBED-7A937A6BB9F7}" srcId="{35423C03-2F94-4E44-A306-C0B1E1EC97E2}" destId="{F9D09738-E1B3-48B0-895B-B1EBCDC21160}" srcOrd="0" destOrd="0" parTransId="{D1067DA6-08EA-4B0C-8D7C-D5B20F40924C}" sibTransId="{B9D72738-FB03-43FC-9639-EC038B082EB7}"/>
    <dgm:cxn modelId="{BA34C48B-1F87-4CE0-98A1-5E2482FF68A6}" type="presOf" srcId="{EC410014-47AA-44A8-A51B-6A4642A2BDD0}" destId="{E8DFA3A7-24A9-44D5-AF0E-3466752342A3}" srcOrd="0" destOrd="0" presId="urn:microsoft.com/office/officeart/2009/3/layout/IncreasingArrowsProcess"/>
    <dgm:cxn modelId="{19F4E293-44C7-42A1-80FA-E67863376B2F}" srcId="{BC255EAC-5C34-4AB8-90D3-6C8EAA6DDF3E}" destId="{35423C03-2F94-4E44-A306-C0B1E1EC97E2}" srcOrd="2" destOrd="0" parTransId="{769D166C-3AFA-4C9F-A4E1-24802DBD6CB1}" sibTransId="{13959668-8C6E-43C8-B645-D638C3AC9949}"/>
    <dgm:cxn modelId="{84BE1497-77B0-4436-B916-7763F2D3167B}" srcId="{A83A5751-A432-4BC4-AF02-DC0F762A522C}" destId="{25A50612-CDA4-41C6-9027-11B111A029A0}" srcOrd="0" destOrd="0" parTransId="{8A2D886F-7AB3-4794-92FE-E95B83DF287A}" sibTransId="{9A3434EB-5191-4047-AE88-71F95999A24A}"/>
    <dgm:cxn modelId="{4D335AAB-ECE9-404D-95BD-5E483CAC701A}" srcId="{BC255EAC-5C34-4AB8-90D3-6C8EAA6DDF3E}" destId="{A83A5751-A432-4BC4-AF02-DC0F762A522C}" srcOrd="1" destOrd="0" parTransId="{001F3A59-5500-4BE2-BBE1-B08C9FA3BE0D}" sibTransId="{EDE909CF-DEB7-4028-9724-18482747376D}"/>
    <dgm:cxn modelId="{3B27C0FE-A115-4361-9F92-EAA2AB8C218D}" srcId="{BC255EAC-5C34-4AB8-90D3-6C8EAA6DDF3E}" destId="{74A31852-62EB-4717-8F4D-816926FE21E0}" srcOrd="0" destOrd="0" parTransId="{4E65EF72-8572-4C38-B809-ACF862DA5133}" sibTransId="{934B6AD0-F0F7-4D2C-A04F-E5E87083AEC9}"/>
    <dgm:cxn modelId="{3B52A896-A151-49DD-A0F4-EB80252CEF62}" type="presParOf" srcId="{7325857D-5665-428D-8CB3-32FAEC250093}" destId="{0F28987F-8392-4319-9681-9B9A060F3CB0}" srcOrd="0" destOrd="0" presId="urn:microsoft.com/office/officeart/2009/3/layout/IncreasingArrowsProcess"/>
    <dgm:cxn modelId="{2D444002-F028-4F59-A328-8FE0BED8B736}" type="presParOf" srcId="{7325857D-5665-428D-8CB3-32FAEC250093}" destId="{E8DFA3A7-24A9-44D5-AF0E-3466752342A3}" srcOrd="1" destOrd="0" presId="urn:microsoft.com/office/officeart/2009/3/layout/IncreasingArrowsProcess"/>
    <dgm:cxn modelId="{83640D9D-AB52-46DB-9E44-84E23CE3CF18}" type="presParOf" srcId="{7325857D-5665-428D-8CB3-32FAEC250093}" destId="{DB691533-8A07-4033-B76D-AF6687D3585D}" srcOrd="2" destOrd="0" presId="urn:microsoft.com/office/officeart/2009/3/layout/IncreasingArrowsProcess"/>
    <dgm:cxn modelId="{D76B091C-F3BA-46CE-AF74-1C09F93CC018}" type="presParOf" srcId="{7325857D-5665-428D-8CB3-32FAEC250093}" destId="{AA1D7EE3-7F77-46CE-8D18-B4F3D49974A8}" srcOrd="3" destOrd="0" presId="urn:microsoft.com/office/officeart/2009/3/layout/IncreasingArrowsProcess"/>
    <dgm:cxn modelId="{9F7551D9-F222-44A9-BBAC-A377D8CB66E5}" type="presParOf" srcId="{7325857D-5665-428D-8CB3-32FAEC250093}" destId="{84FA00CD-4184-4EE9-AE56-57A122FBA6F7}" srcOrd="4" destOrd="0" presId="urn:microsoft.com/office/officeart/2009/3/layout/IncreasingArrowsProcess"/>
    <dgm:cxn modelId="{933D193C-0F1A-4E81-97C1-E43A1EAB678D}" type="presParOf" srcId="{7325857D-5665-428D-8CB3-32FAEC250093}" destId="{298DB90C-1F90-4E4B-9F7A-29F067B7745A}"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20329C-66F3-4A89-815B-03BD3694DFD3}" type="doc">
      <dgm:prSet loTypeId="urn:microsoft.com/office/officeart/2008/layout/LinedList" loCatId="list" qsTypeId="urn:microsoft.com/office/officeart/2005/8/quickstyle/simple1" qsCatId="simple" csTypeId="urn:microsoft.com/office/officeart/2005/8/colors/accent6_5" csCatId="accent6" phldr="1"/>
      <dgm:spPr/>
      <dgm:t>
        <a:bodyPr/>
        <a:lstStyle/>
        <a:p>
          <a:endParaRPr lang="zh-CN" altLang="en-US"/>
        </a:p>
      </dgm:t>
    </dgm:pt>
    <dgm:pt modelId="{C112C4FB-093F-4EF5-8EBF-DD8F16F40962}">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部分毕业生去向</a:t>
          </a:r>
        </a:p>
      </dgm:t>
    </dgm:pt>
    <dgm:pt modelId="{1C833763-7D89-459B-878F-57A4AC422E52}" type="parTrans" cxnId="{09FBA9C3-B161-4CBD-A270-F74BD9DD496A}">
      <dgm:prSet/>
      <dgm:spPr/>
      <dgm:t>
        <a:bodyPr/>
        <a:lstStyle/>
        <a:p>
          <a:endParaRPr lang="zh-CN" altLang="en-US"/>
        </a:p>
      </dgm:t>
    </dgm:pt>
    <dgm:pt modelId="{68E5D3D4-A3BB-45B8-A7C0-F9C5FB2757A5}" type="sibTrans" cxnId="{09FBA9C3-B161-4CBD-A270-F74BD9DD496A}">
      <dgm:prSet/>
      <dgm:spPr/>
      <dgm:t>
        <a:bodyPr/>
        <a:lstStyle/>
        <a:p>
          <a:endParaRPr lang="zh-CN" altLang="en-US"/>
        </a:p>
      </dgm:t>
    </dgm:pt>
    <dgm:pt modelId="{B60113AF-2E48-4186-B930-BC68919F7AC6}">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b="0" i="0" u="none" dirty="0"/>
            <a:t>高丽大学	合肥学院</a:t>
          </a:r>
          <a:endParaRPr lang="zh-CN" altLang="en-US" dirty="0"/>
        </a:p>
      </dgm:t>
    </dgm:pt>
    <dgm:pt modelId="{FCE11A88-26AE-4EAD-B8FB-1C07DB93AB06}" type="parTrans" cxnId="{42704D3B-7109-4326-9A28-884E685F01A4}">
      <dgm:prSet/>
      <dgm:spPr/>
      <dgm:t>
        <a:bodyPr/>
        <a:lstStyle/>
        <a:p>
          <a:endParaRPr lang="zh-CN" altLang="en-US"/>
        </a:p>
      </dgm:t>
    </dgm:pt>
    <dgm:pt modelId="{3C1A18B3-E9A6-475C-BE20-2193A52C468D}" type="sibTrans" cxnId="{42704D3B-7109-4326-9A28-884E685F01A4}">
      <dgm:prSet/>
      <dgm:spPr/>
      <dgm:t>
        <a:bodyPr/>
        <a:lstStyle/>
        <a:p>
          <a:endParaRPr lang="zh-CN" altLang="en-US"/>
        </a:p>
      </dgm:t>
    </dgm:pt>
    <dgm:pt modelId="{474C55FE-B917-41C4-B25E-FBCA3B130DAF}">
      <dgm:prSet/>
      <dgm:spPr/>
      <dgm:t>
        <a:bodyPr/>
        <a:lstStyle/>
        <a:p>
          <a:r>
            <a:rPr lang="zh-CN" b="0" i="0" u="none"/>
            <a:t>延世大学	韩国新韩银行上海分公司</a:t>
          </a:r>
          <a:endParaRPr lang="zh-CN"/>
        </a:p>
      </dgm:t>
    </dgm:pt>
    <dgm:pt modelId="{CEDF213A-35A9-4595-A694-2C161744B2ED}" type="parTrans" cxnId="{D43C84E6-B03D-402B-BD05-FC8A9E9C8207}">
      <dgm:prSet/>
      <dgm:spPr/>
      <dgm:t>
        <a:bodyPr/>
        <a:lstStyle/>
        <a:p>
          <a:endParaRPr lang="zh-CN" altLang="en-US"/>
        </a:p>
      </dgm:t>
    </dgm:pt>
    <dgm:pt modelId="{B2B9FF64-02D4-4A20-8E3F-6E5AE67B93ED}" type="sibTrans" cxnId="{D43C84E6-B03D-402B-BD05-FC8A9E9C8207}">
      <dgm:prSet/>
      <dgm:spPr/>
      <dgm:t>
        <a:bodyPr/>
        <a:lstStyle/>
        <a:p>
          <a:endParaRPr lang="zh-CN" altLang="en-US"/>
        </a:p>
      </dgm:t>
    </dgm:pt>
    <dgm:pt modelId="{9DDF74B6-3D32-4CFE-B2A2-7B9455C0DA3B}">
      <dgm:prSet/>
      <dgm:spPr/>
      <dgm:t>
        <a:bodyPr/>
        <a:lstStyle/>
        <a:p>
          <a:r>
            <a:rPr lang="zh-CN" b="0" i="0" u="none"/>
            <a:t>成均馆大学	人民日报驻韩国编辑部</a:t>
          </a:r>
          <a:endParaRPr lang="zh-CN"/>
        </a:p>
      </dgm:t>
    </dgm:pt>
    <dgm:pt modelId="{F2D9D448-0CEC-4CDD-8AD3-7CEBE6A171E3}" type="parTrans" cxnId="{C0C2CCC5-772C-404F-897C-7074DCD1D56F}">
      <dgm:prSet/>
      <dgm:spPr/>
      <dgm:t>
        <a:bodyPr/>
        <a:lstStyle/>
        <a:p>
          <a:endParaRPr lang="zh-CN" altLang="en-US"/>
        </a:p>
      </dgm:t>
    </dgm:pt>
    <dgm:pt modelId="{31D3F397-9856-46D1-BE1E-AA2E868F6F32}" type="sibTrans" cxnId="{C0C2CCC5-772C-404F-897C-7074DCD1D56F}">
      <dgm:prSet/>
      <dgm:spPr/>
      <dgm:t>
        <a:bodyPr/>
        <a:lstStyle/>
        <a:p>
          <a:endParaRPr lang="zh-CN" altLang="en-US"/>
        </a:p>
      </dgm:t>
    </dgm:pt>
    <dgm:pt modelId="{7CDB360A-65AE-46EB-B2D4-E149EEE07DCE}">
      <dgm:prSet/>
      <dgm:spPr/>
      <dgm:t>
        <a:bodyPr/>
        <a:lstStyle/>
        <a:p>
          <a:r>
            <a:rPr lang="zh-CN" b="0" i="0" u="none"/>
            <a:t>庆熙大学	韩国airbnb</a:t>
          </a:r>
          <a:endParaRPr lang="zh-CN"/>
        </a:p>
      </dgm:t>
    </dgm:pt>
    <dgm:pt modelId="{B88778A8-5CEB-47D0-9AE2-20549A19C547}" type="parTrans" cxnId="{2B76BBCF-17B3-48F6-BB34-74BB2DFA69F5}">
      <dgm:prSet/>
      <dgm:spPr/>
      <dgm:t>
        <a:bodyPr/>
        <a:lstStyle/>
        <a:p>
          <a:endParaRPr lang="zh-CN" altLang="en-US"/>
        </a:p>
      </dgm:t>
    </dgm:pt>
    <dgm:pt modelId="{2678B42B-7AE7-4AAF-9491-003CD6486957}" type="sibTrans" cxnId="{2B76BBCF-17B3-48F6-BB34-74BB2DFA69F5}">
      <dgm:prSet/>
      <dgm:spPr/>
      <dgm:t>
        <a:bodyPr/>
        <a:lstStyle/>
        <a:p>
          <a:endParaRPr lang="zh-CN" altLang="en-US"/>
        </a:p>
      </dgm:t>
    </dgm:pt>
    <dgm:pt modelId="{DD43BFB8-F971-4ECF-A3F6-C6105009267E}">
      <dgm:prSet/>
      <dgm:spPr/>
      <dgm:t>
        <a:bodyPr/>
        <a:lstStyle/>
        <a:p>
          <a:r>
            <a:rPr lang="zh-CN" b="0" i="0" u="none" dirty="0"/>
            <a:t>韩国外国语大学	庆熙大学附属医院</a:t>
          </a:r>
          <a:endParaRPr lang="zh-CN" dirty="0"/>
        </a:p>
      </dgm:t>
    </dgm:pt>
    <dgm:pt modelId="{B301C2F0-D5DE-4117-9202-7130C13E49C9}" type="parTrans" cxnId="{49411F91-96B6-4FDA-B90B-22F93E1485C3}">
      <dgm:prSet/>
      <dgm:spPr/>
      <dgm:t>
        <a:bodyPr/>
        <a:lstStyle/>
        <a:p>
          <a:endParaRPr lang="zh-CN" altLang="en-US"/>
        </a:p>
      </dgm:t>
    </dgm:pt>
    <dgm:pt modelId="{35E59DE5-FD73-4EC6-B079-2133920BAA57}" type="sibTrans" cxnId="{49411F91-96B6-4FDA-B90B-22F93E1485C3}">
      <dgm:prSet/>
      <dgm:spPr/>
      <dgm:t>
        <a:bodyPr/>
        <a:lstStyle/>
        <a:p>
          <a:endParaRPr lang="zh-CN" altLang="en-US"/>
        </a:p>
      </dgm:t>
    </dgm:pt>
    <dgm:pt modelId="{CD54D96F-7FDB-4E00-8581-78ADD8C8EA34}">
      <dgm:prSet/>
      <dgm:spPr/>
      <dgm:t>
        <a:bodyPr/>
        <a:lstStyle/>
        <a:p>
          <a:r>
            <a:rPr lang="zh-CN" b="0" i="0" u="none"/>
            <a:t>檀国大学	韩国Maxcore Global公司</a:t>
          </a:r>
          <a:endParaRPr lang="zh-CN"/>
        </a:p>
      </dgm:t>
    </dgm:pt>
    <dgm:pt modelId="{1E807DED-0653-42F1-9FF3-5F99C330B181}" type="parTrans" cxnId="{615E8401-4230-4D1F-9E5D-2EF91F078BBF}">
      <dgm:prSet/>
      <dgm:spPr/>
      <dgm:t>
        <a:bodyPr/>
        <a:lstStyle/>
        <a:p>
          <a:endParaRPr lang="zh-CN" altLang="en-US"/>
        </a:p>
      </dgm:t>
    </dgm:pt>
    <dgm:pt modelId="{31766149-F790-4CF8-A5EF-3C4CE5388847}" type="sibTrans" cxnId="{615E8401-4230-4D1F-9E5D-2EF91F078BBF}">
      <dgm:prSet/>
      <dgm:spPr/>
      <dgm:t>
        <a:bodyPr/>
        <a:lstStyle/>
        <a:p>
          <a:endParaRPr lang="zh-CN" altLang="en-US"/>
        </a:p>
      </dgm:t>
    </dgm:pt>
    <dgm:pt modelId="{C5F8BCDA-9CDC-4EB3-BB56-CDA832237360}">
      <dgm:prSet/>
      <dgm:spPr/>
      <dgm:t>
        <a:bodyPr/>
        <a:lstStyle/>
        <a:p>
          <a:r>
            <a:rPr lang="zh-CN" b="0" i="0" u="none"/>
            <a:t>中央大学	浙江得磊电器</a:t>
          </a:r>
          <a:endParaRPr lang="zh-CN"/>
        </a:p>
      </dgm:t>
    </dgm:pt>
    <dgm:pt modelId="{CB5F1A35-6F14-4ECC-9176-6CFE1290C6B1}" type="parTrans" cxnId="{879C5AD9-35B4-47DF-9EB6-FAEB687F230A}">
      <dgm:prSet/>
      <dgm:spPr/>
      <dgm:t>
        <a:bodyPr/>
        <a:lstStyle/>
        <a:p>
          <a:endParaRPr lang="zh-CN" altLang="en-US"/>
        </a:p>
      </dgm:t>
    </dgm:pt>
    <dgm:pt modelId="{8E3D6DC7-9535-4347-B469-74E5E54EC70B}" type="sibTrans" cxnId="{879C5AD9-35B4-47DF-9EB6-FAEB687F230A}">
      <dgm:prSet/>
      <dgm:spPr/>
      <dgm:t>
        <a:bodyPr/>
        <a:lstStyle/>
        <a:p>
          <a:endParaRPr lang="zh-CN" altLang="en-US"/>
        </a:p>
      </dgm:t>
    </dgm:pt>
    <dgm:pt modelId="{20E69B89-E056-4F09-83FC-2780CBCD1962}">
      <dgm:prSet/>
      <dgm:spPr/>
      <dgm:t>
        <a:bodyPr/>
        <a:lstStyle/>
        <a:p>
          <a:r>
            <a:rPr lang="zh-CN" b="0" i="0" u="none"/>
            <a:t>顺天乡大学	合肥京东方</a:t>
          </a:r>
          <a:endParaRPr lang="zh-CN"/>
        </a:p>
      </dgm:t>
    </dgm:pt>
    <dgm:pt modelId="{134131A4-0B20-4140-BE11-5490A1F2CA8B}" type="parTrans" cxnId="{85218CC0-5C34-4F33-854B-BAC1B8585CAA}">
      <dgm:prSet/>
      <dgm:spPr/>
      <dgm:t>
        <a:bodyPr/>
        <a:lstStyle/>
        <a:p>
          <a:endParaRPr lang="zh-CN" altLang="en-US"/>
        </a:p>
      </dgm:t>
    </dgm:pt>
    <dgm:pt modelId="{9EC108A3-7B92-4D3E-AF09-465E8E5F9DCE}" type="sibTrans" cxnId="{85218CC0-5C34-4F33-854B-BAC1B8585CAA}">
      <dgm:prSet/>
      <dgm:spPr/>
      <dgm:t>
        <a:bodyPr/>
        <a:lstStyle/>
        <a:p>
          <a:endParaRPr lang="zh-CN" altLang="en-US"/>
        </a:p>
      </dgm:t>
    </dgm:pt>
    <dgm:pt modelId="{EB1DAF86-178E-46FF-8ADA-5CB80F065C44}">
      <dgm:prSet/>
      <dgm:spPr/>
      <dgm:t>
        <a:bodyPr/>
        <a:lstStyle/>
        <a:p>
          <a:r>
            <a:rPr lang="zh-CN" b="0" i="0" u="none" dirty="0"/>
            <a:t>上海国际远东金融公司	铜陵学院</a:t>
          </a:r>
          <a:endParaRPr lang="zh-CN" altLang="en-US" dirty="0"/>
        </a:p>
      </dgm:t>
    </dgm:pt>
    <dgm:pt modelId="{9B98A5EB-66ED-45C8-869C-2892D8FDFEEF}" type="parTrans" cxnId="{E945BBA2-D694-4A79-95C1-C5C7C508E0B3}">
      <dgm:prSet/>
      <dgm:spPr/>
      <dgm:t>
        <a:bodyPr/>
        <a:lstStyle/>
        <a:p>
          <a:endParaRPr lang="zh-CN" altLang="en-US"/>
        </a:p>
      </dgm:t>
    </dgm:pt>
    <dgm:pt modelId="{59E69C41-B5CE-4A33-A1E7-42DCE59E4753}" type="sibTrans" cxnId="{E945BBA2-D694-4A79-95C1-C5C7C508E0B3}">
      <dgm:prSet/>
      <dgm:spPr/>
      <dgm:t>
        <a:bodyPr/>
        <a:lstStyle/>
        <a:p>
          <a:endParaRPr lang="zh-CN" altLang="en-US"/>
        </a:p>
      </dgm:t>
    </dgm:pt>
    <dgm:pt modelId="{4E3F904A-BA15-46D1-902B-9D041038D17A}" type="pres">
      <dgm:prSet presAssocID="{4D20329C-66F3-4A89-815B-03BD3694DFD3}" presName="vert0" presStyleCnt="0">
        <dgm:presLayoutVars>
          <dgm:dir/>
          <dgm:animOne val="branch"/>
          <dgm:animLvl val="lvl"/>
        </dgm:presLayoutVars>
      </dgm:prSet>
      <dgm:spPr/>
    </dgm:pt>
    <dgm:pt modelId="{E7AF58AC-74A9-409D-98FE-297574D89C25}" type="pres">
      <dgm:prSet presAssocID="{C112C4FB-093F-4EF5-8EBF-DD8F16F40962}" presName="thickLine" presStyleLbl="alignNode1" presStyleIdx="0" presStyleCnt="1"/>
      <dgm:spPr/>
    </dgm:pt>
    <dgm:pt modelId="{C96D5B64-2367-4AC1-A609-66DF9D5B6E47}" type="pres">
      <dgm:prSet presAssocID="{C112C4FB-093F-4EF5-8EBF-DD8F16F40962}" presName="horz1" presStyleCnt="0"/>
      <dgm:spPr/>
    </dgm:pt>
    <dgm:pt modelId="{7836F39C-33A3-42D9-9598-E267E2FA8CAA}" type="pres">
      <dgm:prSet presAssocID="{C112C4FB-093F-4EF5-8EBF-DD8F16F40962}" presName="tx1" presStyleLbl="revTx" presStyleIdx="0" presStyleCnt="10"/>
      <dgm:spPr/>
    </dgm:pt>
    <dgm:pt modelId="{F3BBE0D5-0DAC-409D-BBD3-6EA3659D6F29}" type="pres">
      <dgm:prSet presAssocID="{C112C4FB-093F-4EF5-8EBF-DD8F16F40962}" presName="vert1" presStyleCnt="0"/>
      <dgm:spPr/>
    </dgm:pt>
    <dgm:pt modelId="{A486243C-9BB1-45E1-ABAE-A7AB6061353B}" type="pres">
      <dgm:prSet presAssocID="{B60113AF-2E48-4186-B930-BC68919F7AC6}" presName="vertSpace2a" presStyleCnt="0"/>
      <dgm:spPr/>
    </dgm:pt>
    <dgm:pt modelId="{E39B0749-B4FB-4D94-B2F0-98FF63A1777D}" type="pres">
      <dgm:prSet presAssocID="{B60113AF-2E48-4186-B930-BC68919F7AC6}" presName="horz2" presStyleCnt="0"/>
      <dgm:spPr/>
    </dgm:pt>
    <dgm:pt modelId="{6EC7AFD6-8FAA-4470-8AA8-EF44F2E9D537}" type="pres">
      <dgm:prSet presAssocID="{B60113AF-2E48-4186-B930-BC68919F7AC6}" presName="horzSpace2" presStyleCnt="0"/>
      <dgm:spPr/>
    </dgm:pt>
    <dgm:pt modelId="{3CD8C276-62CC-45AD-AACE-3232CFAFE6D9}" type="pres">
      <dgm:prSet presAssocID="{B60113AF-2E48-4186-B930-BC68919F7AC6}" presName="tx2" presStyleLbl="revTx" presStyleIdx="1" presStyleCnt="10"/>
      <dgm:spPr/>
    </dgm:pt>
    <dgm:pt modelId="{4A5E7885-CF70-4D83-BC69-E396067B2222}" type="pres">
      <dgm:prSet presAssocID="{B60113AF-2E48-4186-B930-BC68919F7AC6}" presName="vert2" presStyleCnt="0"/>
      <dgm:spPr/>
    </dgm:pt>
    <dgm:pt modelId="{93A9DA31-27E1-43D8-A345-A3D2E9F4B7F0}" type="pres">
      <dgm:prSet presAssocID="{B60113AF-2E48-4186-B930-BC68919F7AC6}" presName="thinLine2b" presStyleLbl="callout" presStyleIdx="0" presStyleCnt="9"/>
      <dgm:spPr/>
    </dgm:pt>
    <dgm:pt modelId="{B0354AE4-C46F-4487-9C9A-9AF9099FEC48}" type="pres">
      <dgm:prSet presAssocID="{B60113AF-2E48-4186-B930-BC68919F7AC6}" presName="vertSpace2b" presStyleCnt="0"/>
      <dgm:spPr/>
    </dgm:pt>
    <dgm:pt modelId="{CA6B64F3-CDAB-4218-959A-6E2E25A22F0A}" type="pres">
      <dgm:prSet presAssocID="{474C55FE-B917-41C4-B25E-FBCA3B130DAF}" presName="horz2" presStyleCnt="0"/>
      <dgm:spPr/>
    </dgm:pt>
    <dgm:pt modelId="{B37381D1-86D3-4EBE-862C-5D4B00AB6A95}" type="pres">
      <dgm:prSet presAssocID="{474C55FE-B917-41C4-B25E-FBCA3B130DAF}" presName="horzSpace2" presStyleCnt="0"/>
      <dgm:spPr/>
    </dgm:pt>
    <dgm:pt modelId="{B9DE0F8B-4579-488F-B443-FDBD1EF24DB8}" type="pres">
      <dgm:prSet presAssocID="{474C55FE-B917-41C4-B25E-FBCA3B130DAF}" presName="tx2" presStyleLbl="revTx" presStyleIdx="2" presStyleCnt="10"/>
      <dgm:spPr/>
    </dgm:pt>
    <dgm:pt modelId="{4453ECC7-A5B0-42CA-95F2-A8B1B524B913}" type="pres">
      <dgm:prSet presAssocID="{474C55FE-B917-41C4-B25E-FBCA3B130DAF}" presName="vert2" presStyleCnt="0"/>
      <dgm:spPr/>
    </dgm:pt>
    <dgm:pt modelId="{6279040E-92A5-4D30-8A26-6E52F58109FA}" type="pres">
      <dgm:prSet presAssocID="{474C55FE-B917-41C4-B25E-FBCA3B130DAF}" presName="thinLine2b" presStyleLbl="callout" presStyleIdx="1" presStyleCnt="9"/>
      <dgm:spPr/>
    </dgm:pt>
    <dgm:pt modelId="{344E0622-50A2-4E0D-890C-EBF2EF892759}" type="pres">
      <dgm:prSet presAssocID="{474C55FE-B917-41C4-B25E-FBCA3B130DAF}" presName="vertSpace2b" presStyleCnt="0"/>
      <dgm:spPr/>
    </dgm:pt>
    <dgm:pt modelId="{0486B3E5-8E31-47C8-B1A9-29AC93284B13}" type="pres">
      <dgm:prSet presAssocID="{9DDF74B6-3D32-4CFE-B2A2-7B9455C0DA3B}" presName="horz2" presStyleCnt="0"/>
      <dgm:spPr/>
    </dgm:pt>
    <dgm:pt modelId="{AA1E7BA8-80AC-4FDC-8DF0-2A7E08E01AEE}" type="pres">
      <dgm:prSet presAssocID="{9DDF74B6-3D32-4CFE-B2A2-7B9455C0DA3B}" presName="horzSpace2" presStyleCnt="0"/>
      <dgm:spPr/>
    </dgm:pt>
    <dgm:pt modelId="{8C7E52D5-E889-4987-A053-587CEF726FFD}" type="pres">
      <dgm:prSet presAssocID="{9DDF74B6-3D32-4CFE-B2A2-7B9455C0DA3B}" presName="tx2" presStyleLbl="revTx" presStyleIdx="3" presStyleCnt="10"/>
      <dgm:spPr/>
    </dgm:pt>
    <dgm:pt modelId="{1238817F-36D3-42F6-8EE0-B945FF724853}" type="pres">
      <dgm:prSet presAssocID="{9DDF74B6-3D32-4CFE-B2A2-7B9455C0DA3B}" presName="vert2" presStyleCnt="0"/>
      <dgm:spPr/>
    </dgm:pt>
    <dgm:pt modelId="{47A6341E-29D1-4087-842E-94C02F4424D3}" type="pres">
      <dgm:prSet presAssocID="{9DDF74B6-3D32-4CFE-B2A2-7B9455C0DA3B}" presName="thinLine2b" presStyleLbl="callout" presStyleIdx="2" presStyleCnt="9"/>
      <dgm:spPr/>
    </dgm:pt>
    <dgm:pt modelId="{11391E25-D52D-4BD0-AA49-EF95FC3BA9CD}" type="pres">
      <dgm:prSet presAssocID="{9DDF74B6-3D32-4CFE-B2A2-7B9455C0DA3B}" presName="vertSpace2b" presStyleCnt="0"/>
      <dgm:spPr/>
    </dgm:pt>
    <dgm:pt modelId="{C37241C3-9A55-421F-9856-4DED06E8D0BF}" type="pres">
      <dgm:prSet presAssocID="{7CDB360A-65AE-46EB-B2D4-E149EEE07DCE}" presName="horz2" presStyleCnt="0"/>
      <dgm:spPr/>
    </dgm:pt>
    <dgm:pt modelId="{69F12489-401A-42D9-81DF-720CCAB0E060}" type="pres">
      <dgm:prSet presAssocID="{7CDB360A-65AE-46EB-B2D4-E149EEE07DCE}" presName="horzSpace2" presStyleCnt="0"/>
      <dgm:spPr/>
    </dgm:pt>
    <dgm:pt modelId="{ACA8DA90-33A4-445F-A5DE-A207CAD19026}" type="pres">
      <dgm:prSet presAssocID="{7CDB360A-65AE-46EB-B2D4-E149EEE07DCE}" presName="tx2" presStyleLbl="revTx" presStyleIdx="4" presStyleCnt="10"/>
      <dgm:spPr/>
    </dgm:pt>
    <dgm:pt modelId="{EE433717-964D-4FBF-B3CD-B5A84B424D45}" type="pres">
      <dgm:prSet presAssocID="{7CDB360A-65AE-46EB-B2D4-E149EEE07DCE}" presName="vert2" presStyleCnt="0"/>
      <dgm:spPr/>
    </dgm:pt>
    <dgm:pt modelId="{AAB57B61-DBDA-4EC4-8489-E15081508DEB}" type="pres">
      <dgm:prSet presAssocID="{7CDB360A-65AE-46EB-B2D4-E149EEE07DCE}" presName="thinLine2b" presStyleLbl="callout" presStyleIdx="3" presStyleCnt="9"/>
      <dgm:spPr/>
    </dgm:pt>
    <dgm:pt modelId="{A69FC09D-CA98-4D40-BE58-ADA28BD3F8C1}" type="pres">
      <dgm:prSet presAssocID="{7CDB360A-65AE-46EB-B2D4-E149EEE07DCE}" presName="vertSpace2b" presStyleCnt="0"/>
      <dgm:spPr/>
    </dgm:pt>
    <dgm:pt modelId="{AE8ECE4A-9B03-441C-B821-B9218CC8525B}" type="pres">
      <dgm:prSet presAssocID="{DD43BFB8-F971-4ECF-A3F6-C6105009267E}" presName="horz2" presStyleCnt="0"/>
      <dgm:spPr/>
    </dgm:pt>
    <dgm:pt modelId="{85204551-B0D2-46B3-BDB0-4E6A82692F83}" type="pres">
      <dgm:prSet presAssocID="{DD43BFB8-F971-4ECF-A3F6-C6105009267E}" presName="horzSpace2" presStyleCnt="0"/>
      <dgm:spPr/>
    </dgm:pt>
    <dgm:pt modelId="{AFAAB4A5-8801-4694-8056-15DE7D994DAF}" type="pres">
      <dgm:prSet presAssocID="{DD43BFB8-F971-4ECF-A3F6-C6105009267E}" presName="tx2" presStyleLbl="revTx" presStyleIdx="5" presStyleCnt="10"/>
      <dgm:spPr/>
    </dgm:pt>
    <dgm:pt modelId="{3EC79A61-EFA0-49C2-8DB9-1E1E83984D33}" type="pres">
      <dgm:prSet presAssocID="{DD43BFB8-F971-4ECF-A3F6-C6105009267E}" presName="vert2" presStyleCnt="0"/>
      <dgm:spPr/>
    </dgm:pt>
    <dgm:pt modelId="{4B4A7070-F8CD-46C0-A252-BF2F7D4582EF}" type="pres">
      <dgm:prSet presAssocID="{DD43BFB8-F971-4ECF-A3F6-C6105009267E}" presName="thinLine2b" presStyleLbl="callout" presStyleIdx="4" presStyleCnt="9"/>
      <dgm:spPr/>
    </dgm:pt>
    <dgm:pt modelId="{61AACA7F-86C9-43C8-BC5F-4D5990297194}" type="pres">
      <dgm:prSet presAssocID="{DD43BFB8-F971-4ECF-A3F6-C6105009267E}" presName="vertSpace2b" presStyleCnt="0"/>
      <dgm:spPr/>
    </dgm:pt>
    <dgm:pt modelId="{27272EAC-4B93-4FB5-8256-705554B2DBE8}" type="pres">
      <dgm:prSet presAssocID="{CD54D96F-7FDB-4E00-8581-78ADD8C8EA34}" presName="horz2" presStyleCnt="0"/>
      <dgm:spPr/>
    </dgm:pt>
    <dgm:pt modelId="{49E4C2B3-7A65-4336-B487-A1F8237A52CF}" type="pres">
      <dgm:prSet presAssocID="{CD54D96F-7FDB-4E00-8581-78ADD8C8EA34}" presName="horzSpace2" presStyleCnt="0"/>
      <dgm:spPr/>
    </dgm:pt>
    <dgm:pt modelId="{8E30D5DB-72BB-4ED1-8ECD-E344D1A9B4C3}" type="pres">
      <dgm:prSet presAssocID="{CD54D96F-7FDB-4E00-8581-78ADD8C8EA34}" presName="tx2" presStyleLbl="revTx" presStyleIdx="6" presStyleCnt="10"/>
      <dgm:spPr/>
    </dgm:pt>
    <dgm:pt modelId="{6349FBC9-608A-48EB-8560-07FB53826803}" type="pres">
      <dgm:prSet presAssocID="{CD54D96F-7FDB-4E00-8581-78ADD8C8EA34}" presName="vert2" presStyleCnt="0"/>
      <dgm:spPr/>
    </dgm:pt>
    <dgm:pt modelId="{C23BC1BB-5A5D-47A8-8AD1-F4FA394C0006}" type="pres">
      <dgm:prSet presAssocID="{CD54D96F-7FDB-4E00-8581-78ADD8C8EA34}" presName="thinLine2b" presStyleLbl="callout" presStyleIdx="5" presStyleCnt="9"/>
      <dgm:spPr/>
    </dgm:pt>
    <dgm:pt modelId="{90DE48E9-FDB1-45A4-B9E6-73496F5BEA84}" type="pres">
      <dgm:prSet presAssocID="{CD54D96F-7FDB-4E00-8581-78ADD8C8EA34}" presName="vertSpace2b" presStyleCnt="0"/>
      <dgm:spPr/>
    </dgm:pt>
    <dgm:pt modelId="{5EBCEA33-8A91-43FC-8566-537B9CA997F8}" type="pres">
      <dgm:prSet presAssocID="{C5F8BCDA-9CDC-4EB3-BB56-CDA832237360}" presName="horz2" presStyleCnt="0"/>
      <dgm:spPr/>
    </dgm:pt>
    <dgm:pt modelId="{CBD865A9-8D6F-42ED-9A35-091CC3D3355F}" type="pres">
      <dgm:prSet presAssocID="{C5F8BCDA-9CDC-4EB3-BB56-CDA832237360}" presName="horzSpace2" presStyleCnt="0"/>
      <dgm:spPr/>
    </dgm:pt>
    <dgm:pt modelId="{AE4B15C7-D716-40F9-9718-002BCB1B67F6}" type="pres">
      <dgm:prSet presAssocID="{C5F8BCDA-9CDC-4EB3-BB56-CDA832237360}" presName="tx2" presStyleLbl="revTx" presStyleIdx="7" presStyleCnt="10"/>
      <dgm:spPr/>
    </dgm:pt>
    <dgm:pt modelId="{18DB8886-67BD-41AF-A75E-9856F45013AD}" type="pres">
      <dgm:prSet presAssocID="{C5F8BCDA-9CDC-4EB3-BB56-CDA832237360}" presName="vert2" presStyleCnt="0"/>
      <dgm:spPr/>
    </dgm:pt>
    <dgm:pt modelId="{DA9B204A-5794-4A0C-9B96-F9BD949D8B4A}" type="pres">
      <dgm:prSet presAssocID="{C5F8BCDA-9CDC-4EB3-BB56-CDA832237360}" presName="thinLine2b" presStyleLbl="callout" presStyleIdx="6" presStyleCnt="9"/>
      <dgm:spPr/>
    </dgm:pt>
    <dgm:pt modelId="{EF7A0896-C2FB-41E5-B36D-6A9DA9AE4428}" type="pres">
      <dgm:prSet presAssocID="{C5F8BCDA-9CDC-4EB3-BB56-CDA832237360}" presName="vertSpace2b" presStyleCnt="0"/>
      <dgm:spPr/>
    </dgm:pt>
    <dgm:pt modelId="{E5BB45BF-64B7-48B8-B97E-ADF6CA7251F1}" type="pres">
      <dgm:prSet presAssocID="{20E69B89-E056-4F09-83FC-2780CBCD1962}" presName="horz2" presStyleCnt="0"/>
      <dgm:spPr/>
    </dgm:pt>
    <dgm:pt modelId="{33B20F89-813C-4DBC-9762-2750E2B8362B}" type="pres">
      <dgm:prSet presAssocID="{20E69B89-E056-4F09-83FC-2780CBCD1962}" presName="horzSpace2" presStyleCnt="0"/>
      <dgm:spPr/>
    </dgm:pt>
    <dgm:pt modelId="{98B1D425-8ED7-4F15-B0F2-54BC0D02A396}" type="pres">
      <dgm:prSet presAssocID="{20E69B89-E056-4F09-83FC-2780CBCD1962}" presName="tx2" presStyleLbl="revTx" presStyleIdx="8" presStyleCnt="10"/>
      <dgm:spPr/>
    </dgm:pt>
    <dgm:pt modelId="{9498328D-3EDD-4585-9CFE-7D1D5DEFBCCB}" type="pres">
      <dgm:prSet presAssocID="{20E69B89-E056-4F09-83FC-2780CBCD1962}" presName="vert2" presStyleCnt="0"/>
      <dgm:spPr/>
    </dgm:pt>
    <dgm:pt modelId="{6EEDC595-1212-4A79-A6C7-E1045E1CDB7F}" type="pres">
      <dgm:prSet presAssocID="{20E69B89-E056-4F09-83FC-2780CBCD1962}" presName="thinLine2b" presStyleLbl="callout" presStyleIdx="7" presStyleCnt="9"/>
      <dgm:spPr/>
    </dgm:pt>
    <dgm:pt modelId="{3AD67D0F-31E9-495F-BBC2-A62F89B4399E}" type="pres">
      <dgm:prSet presAssocID="{20E69B89-E056-4F09-83FC-2780CBCD1962}" presName="vertSpace2b" presStyleCnt="0"/>
      <dgm:spPr/>
    </dgm:pt>
    <dgm:pt modelId="{A64166A4-BC9C-487A-AA8F-EB885EEF3306}" type="pres">
      <dgm:prSet presAssocID="{EB1DAF86-178E-46FF-8ADA-5CB80F065C44}" presName="horz2" presStyleCnt="0"/>
      <dgm:spPr/>
    </dgm:pt>
    <dgm:pt modelId="{72C1EF54-B047-4751-9EBE-BB89B803EB6F}" type="pres">
      <dgm:prSet presAssocID="{EB1DAF86-178E-46FF-8ADA-5CB80F065C44}" presName="horzSpace2" presStyleCnt="0"/>
      <dgm:spPr/>
    </dgm:pt>
    <dgm:pt modelId="{0556E385-437C-4C64-BA88-F609DB4A0757}" type="pres">
      <dgm:prSet presAssocID="{EB1DAF86-178E-46FF-8ADA-5CB80F065C44}" presName="tx2" presStyleLbl="revTx" presStyleIdx="9" presStyleCnt="10"/>
      <dgm:spPr/>
    </dgm:pt>
    <dgm:pt modelId="{FD648381-91DD-466D-9F6D-255596BE94B1}" type="pres">
      <dgm:prSet presAssocID="{EB1DAF86-178E-46FF-8ADA-5CB80F065C44}" presName="vert2" presStyleCnt="0"/>
      <dgm:spPr/>
    </dgm:pt>
    <dgm:pt modelId="{6CD12016-84A7-49CE-A71B-BF681915FF49}" type="pres">
      <dgm:prSet presAssocID="{EB1DAF86-178E-46FF-8ADA-5CB80F065C44}" presName="thinLine2b" presStyleLbl="callout" presStyleIdx="8" presStyleCnt="9"/>
      <dgm:spPr/>
    </dgm:pt>
    <dgm:pt modelId="{FBEE04F5-4847-4568-BF37-762F6E989289}" type="pres">
      <dgm:prSet presAssocID="{EB1DAF86-178E-46FF-8ADA-5CB80F065C44}" presName="vertSpace2b" presStyleCnt="0"/>
      <dgm:spPr/>
    </dgm:pt>
  </dgm:ptLst>
  <dgm:cxnLst>
    <dgm:cxn modelId="{615E8401-4230-4D1F-9E5D-2EF91F078BBF}" srcId="{C112C4FB-093F-4EF5-8EBF-DD8F16F40962}" destId="{CD54D96F-7FDB-4E00-8581-78ADD8C8EA34}" srcOrd="5" destOrd="0" parTransId="{1E807DED-0653-42F1-9FF3-5F99C330B181}" sibTransId="{31766149-F790-4CF8-A5EF-3C4CE5388847}"/>
    <dgm:cxn modelId="{9201831B-90A9-4208-B0CD-FA50D08EBFFB}" type="presOf" srcId="{474C55FE-B917-41C4-B25E-FBCA3B130DAF}" destId="{B9DE0F8B-4579-488F-B443-FDBD1EF24DB8}" srcOrd="0" destOrd="0" presId="urn:microsoft.com/office/officeart/2008/layout/LinedList"/>
    <dgm:cxn modelId="{59CAEE24-41B9-4625-BA92-0AE823DDDA91}" type="presOf" srcId="{DD43BFB8-F971-4ECF-A3F6-C6105009267E}" destId="{AFAAB4A5-8801-4694-8056-15DE7D994DAF}" srcOrd="0" destOrd="0" presId="urn:microsoft.com/office/officeart/2008/layout/LinedList"/>
    <dgm:cxn modelId="{5BB05736-88FE-404E-AD50-D767AE9DBF20}" type="presOf" srcId="{9DDF74B6-3D32-4CFE-B2A2-7B9455C0DA3B}" destId="{8C7E52D5-E889-4987-A053-587CEF726FFD}" srcOrd="0" destOrd="0" presId="urn:microsoft.com/office/officeart/2008/layout/LinedList"/>
    <dgm:cxn modelId="{42704D3B-7109-4326-9A28-884E685F01A4}" srcId="{C112C4FB-093F-4EF5-8EBF-DD8F16F40962}" destId="{B60113AF-2E48-4186-B930-BC68919F7AC6}" srcOrd="0" destOrd="0" parTransId="{FCE11A88-26AE-4EAD-B8FB-1C07DB93AB06}" sibTransId="{3C1A18B3-E9A6-475C-BE20-2193A52C468D}"/>
    <dgm:cxn modelId="{451C014E-FA28-43ED-A27B-0A756FAD8469}" type="presOf" srcId="{C112C4FB-093F-4EF5-8EBF-DD8F16F40962}" destId="{7836F39C-33A3-42D9-9598-E267E2FA8CAA}" srcOrd="0" destOrd="0" presId="urn:microsoft.com/office/officeart/2008/layout/LinedList"/>
    <dgm:cxn modelId="{F7EDA24E-9BBD-4B4B-A461-3C1F3485B3C5}" type="presOf" srcId="{EB1DAF86-178E-46FF-8ADA-5CB80F065C44}" destId="{0556E385-437C-4C64-BA88-F609DB4A0757}" srcOrd="0" destOrd="0" presId="urn:microsoft.com/office/officeart/2008/layout/LinedList"/>
    <dgm:cxn modelId="{3A5E8A70-5F88-4EEF-B100-F017E8189B8C}" type="presOf" srcId="{C5F8BCDA-9CDC-4EB3-BB56-CDA832237360}" destId="{AE4B15C7-D716-40F9-9718-002BCB1B67F6}" srcOrd="0" destOrd="0" presId="urn:microsoft.com/office/officeart/2008/layout/LinedList"/>
    <dgm:cxn modelId="{4EDCA886-DFE5-4912-BA34-478E78DA9BB4}" type="presOf" srcId="{7CDB360A-65AE-46EB-B2D4-E149EEE07DCE}" destId="{ACA8DA90-33A4-445F-A5DE-A207CAD19026}" srcOrd="0" destOrd="0" presId="urn:microsoft.com/office/officeart/2008/layout/LinedList"/>
    <dgm:cxn modelId="{5A691D91-D585-46E0-A589-22ECFCC9293D}" type="presOf" srcId="{CD54D96F-7FDB-4E00-8581-78ADD8C8EA34}" destId="{8E30D5DB-72BB-4ED1-8ECD-E344D1A9B4C3}" srcOrd="0" destOrd="0" presId="urn:microsoft.com/office/officeart/2008/layout/LinedList"/>
    <dgm:cxn modelId="{49411F91-96B6-4FDA-B90B-22F93E1485C3}" srcId="{C112C4FB-093F-4EF5-8EBF-DD8F16F40962}" destId="{DD43BFB8-F971-4ECF-A3F6-C6105009267E}" srcOrd="4" destOrd="0" parTransId="{B301C2F0-D5DE-4117-9202-7130C13E49C9}" sibTransId="{35E59DE5-FD73-4EC6-B079-2133920BAA57}"/>
    <dgm:cxn modelId="{E945BBA2-D694-4A79-95C1-C5C7C508E0B3}" srcId="{C112C4FB-093F-4EF5-8EBF-DD8F16F40962}" destId="{EB1DAF86-178E-46FF-8ADA-5CB80F065C44}" srcOrd="8" destOrd="0" parTransId="{9B98A5EB-66ED-45C8-869C-2892D8FDFEEF}" sibTransId="{59E69C41-B5CE-4A33-A1E7-42DCE59E4753}"/>
    <dgm:cxn modelId="{FBC690A8-6697-424F-B396-8DF0CE289B01}" type="presOf" srcId="{B60113AF-2E48-4186-B930-BC68919F7AC6}" destId="{3CD8C276-62CC-45AD-AACE-3232CFAFE6D9}" srcOrd="0" destOrd="0" presId="urn:microsoft.com/office/officeart/2008/layout/LinedList"/>
    <dgm:cxn modelId="{E182A3B8-6D69-4287-9EF1-499E3D6F79B7}" type="presOf" srcId="{4D20329C-66F3-4A89-815B-03BD3694DFD3}" destId="{4E3F904A-BA15-46D1-902B-9D041038D17A}" srcOrd="0" destOrd="0" presId="urn:microsoft.com/office/officeart/2008/layout/LinedList"/>
    <dgm:cxn modelId="{85218CC0-5C34-4F33-854B-BAC1B8585CAA}" srcId="{C112C4FB-093F-4EF5-8EBF-DD8F16F40962}" destId="{20E69B89-E056-4F09-83FC-2780CBCD1962}" srcOrd="7" destOrd="0" parTransId="{134131A4-0B20-4140-BE11-5490A1F2CA8B}" sibTransId="{9EC108A3-7B92-4D3E-AF09-465E8E5F9DCE}"/>
    <dgm:cxn modelId="{09FBA9C3-B161-4CBD-A270-F74BD9DD496A}" srcId="{4D20329C-66F3-4A89-815B-03BD3694DFD3}" destId="{C112C4FB-093F-4EF5-8EBF-DD8F16F40962}" srcOrd="0" destOrd="0" parTransId="{1C833763-7D89-459B-878F-57A4AC422E52}" sibTransId="{68E5D3D4-A3BB-45B8-A7C0-F9C5FB2757A5}"/>
    <dgm:cxn modelId="{C0C2CCC5-772C-404F-897C-7074DCD1D56F}" srcId="{C112C4FB-093F-4EF5-8EBF-DD8F16F40962}" destId="{9DDF74B6-3D32-4CFE-B2A2-7B9455C0DA3B}" srcOrd="2" destOrd="0" parTransId="{F2D9D448-0CEC-4CDD-8AD3-7CEBE6A171E3}" sibTransId="{31D3F397-9856-46D1-BE1E-AA2E868F6F32}"/>
    <dgm:cxn modelId="{8ADFA4CD-2E1B-4CED-A021-34541ABC02D2}" type="presOf" srcId="{20E69B89-E056-4F09-83FC-2780CBCD1962}" destId="{98B1D425-8ED7-4F15-B0F2-54BC0D02A396}" srcOrd="0" destOrd="0" presId="urn:microsoft.com/office/officeart/2008/layout/LinedList"/>
    <dgm:cxn modelId="{2B76BBCF-17B3-48F6-BB34-74BB2DFA69F5}" srcId="{C112C4FB-093F-4EF5-8EBF-DD8F16F40962}" destId="{7CDB360A-65AE-46EB-B2D4-E149EEE07DCE}" srcOrd="3" destOrd="0" parTransId="{B88778A8-5CEB-47D0-9AE2-20549A19C547}" sibTransId="{2678B42B-7AE7-4AAF-9491-003CD6486957}"/>
    <dgm:cxn modelId="{879C5AD9-35B4-47DF-9EB6-FAEB687F230A}" srcId="{C112C4FB-093F-4EF5-8EBF-DD8F16F40962}" destId="{C5F8BCDA-9CDC-4EB3-BB56-CDA832237360}" srcOrd="6" destOrd="0" parTransId="{CB5F1A35-6F14-4ECC-9176-6CFE1290C6B1}" sibTransId="{8E3D6DC7-9535-4347-B469-74E5E54EC70B}"/>
    <dgm:cxn modelId="{D43C84E6-B03D-402B-BD05-FC8A9E9C8207}" srcId="{C112C4FB-093F-4EF5-8EBF-DD8F16F40962}" destId="{474C55FE-B917-41C4-B25E-FBCA3B130DAF}" srcOrd="1" destOrd="0" parTransId="{CEDF213A-35A9-4595-A694-2C161744B2ED}" sibTransId="{B2B9FF64-02D4-4A20-8E3F-6E5AE67B93ED}"/>
    <dgm:cxn modelId="{072D220A-F04C-4488-81D8-99338C48D5F2}" type="presParOf" srcId="{4E3F904A-BA15-46D1-902B-9D041038D17A}" destId="{E7AF58AC-74A9-409D-98FE-297574D89C25}" srcOrd="0" destOrd="0" presId="urn:microsoft.com/office/officeart/2008/layout/LinedList"/>
    <dgm:cxn modelId="{519F32D1-8FA9-44A8-ABB0-BA8A4CF5460E}" type="presParOf" srcId="{4E3F904A-BA15-46D1-902B-9D041038D17A}" destId="{C96D5B64-2367-4AC1-A609-66DF9D5B6E47}" srcOrd="1" destOrd="0" presId="urn:microsoft.com/office/officeart/2008/layout/LinedList"/>
    <dgm:cxn modelId="{D508CC6E-E63D-4144-A2FD-BB29AEC9EFC3}" type="presParOf" srcId="{C96D5B64-2367-4AC1-A609-66DF9D5B6E47}" destId="{7836F39C-33A3-42D9-9598-E267E2FA8CAA}" srcOrd="0" destOrd="0" presId="urn:microsoft.com/office/officeart/2008/layout/LinedList"/>
    <dgm:cxn modelId="{E7487EC7-929B-4F1F-89CA-7B0F01F64CD4}" type="presParOf" srcId="{C96D5B64-2367-4AC1-A609-66DF9D5B6E47}" destId="{F3BBE0D5-0DAC-409D-BBD3-6EA3659D6F29}" srcOrd="1" destOrd="0" presId="urn:microsoft.com/office/officeart/2008/layout/LinedList"/>
    <dgm:cxn modelId="{D61A799A-BDF2-4E8D-B000-6A280E81B189}" type="presParOf" srcId="{F3BBE0D5-0DAC-409D-BBD3-6EA3659D6F29}" destId="{A486243C-9BB1-45E1-ABAE-A7AB6061353B}" srcOrd="0" destOrd="0" presId="urn:microsoft.com/office/officeart/2008/layout/LinedList"/>
    <dgm:cxn modelId="{9FECD307-5F64-43AD-BF9C-E2CADF98D1DA}" type="presParOf" srcId="{F3BBE0D5-0DAC-409D-BBD3-6EA3659D6F29}" destId="{E39B0749-B4FB-4D94-B2F0-98FF63A1777D}" srcOrd="1" destOrd="0" presId="urn:microsoft.com/office/officeart/2008/layout/LinedList"/>
    <dgm:cxn modelId="{AA024318-2E09-4C38-930D-6FDF71E2D66B}" type="presParOf" srcId="{E39B0749-B4FB-4D94-B2F0-98FF63A1777D}" destId="{6EC7AFD6-8FAA-4470-8AA8-EF44F2E9D537}" srcOrd="0" destOrd="0" presId="urn:microsoft.com/office/officeart/2008/layout/LinedList"/>
    <dgm:cxn modelId="{74CE5083-B3DD-4599-A11F-0B4CC05D8D10}" type="presParOf" srcId="{E39B0749-B4FB-4D94-B2F0-98FF63A1777D}" destId="{3CD8C276-62CC-45AD-AACE-3232CFAFE6D9}" srcOrd="1" destOrd="0" presId="urn:microsoft.com/office/officeart/2008/layout/LinedList"/>
    <dgm:cxn modelId="{B9DC3521-E959-407B-8718-511F83891589}" type="presParOf" srcId="{E39B0749-B4FB-4D94-B2F0-98FF63A1777D}" destId="{4A5E7885-CF70-4D83-BC69-E396067B2222}" srcOrd="2" destOrd="0" presId="urn:microsoft.com/office/officeart/2008/layout/LinedList"/>
    <dgm:cxn modelId="{33C36165-C27B-4C9E-9E4E-3271399EC30F}" type="presParOf" srcId="{F3BBE0D5-0DAC-409D-BBD3-6EA3659D6F29}" destId="{93A9DA31-27E1-43D8-A345-A3D2E9F4B7F0}" srcOrd="2" destOrd="0" presId="urn:microsoft.com/office/officeart/2008/layout/LinedList"/>
    <dgm:cxn modelId="{101FB0D4-5885-49EF-8A31-5202E45E32A5}" type="presParOf" srcId="{F3BBE0D5-0DAC-409D-BBD3-6EA3659D6F29}" destId="{B0354AE4-C46F-4487-9C9A-9AF9099FEC48}" srcOrd="3" destOrd="0" presId="urn:microsoft.com/office/officeart/2008/layout/LinedList"/>
    <dgm:cxn modelId="{1816C3FF-993B-48F7-A407-D3DEA29A75CE}" type="presParOf" srcId="{F3BBE0D5-0DAC-409D-BBD3-6EA3659D6F29}" destId="{CA6B64F3-CDAB-4218-959A-6E2E25A22F0A}" srcOrd="4" destOrd="0" presId="urn:microsoft.com/office/officeart/2008/layout/LinedList"/>
    <dgm:cxn modelId="{CE89F963-38BB-4A34-9494-B06F803898DE}" type="presParOf" srcId="{CA6B64F3-CDAB-4218-959A-6E2E25A22F0A}" destId="{B37381D1-86D3-4EBE-862C-5D4B00AB6A95}" srcOrd="0" destOrd="0" presId="urn:microsoft.com/office/officeart/2008/layout/LinedList"/>
    <dgm:cxn modelId="{E9F1782E-6F11-4DA3-8F12-129D88D5E7C0}" type="presParOf" srcId="{CA6B64F3-CDAB-4218-959A-6E2E25A22F0A}" destId="{B9DE0F8B-4579-488F-B443-FDBD1EF24DB8}" srcOrd="1" destOrd="0" presId="urn:microsoft.com/office/officeart/2008/layout/LinedList"/>
    <dgm:cxn modelId="{DCEA6420-1200-4844-9718-F84B17442851}" type="presParOf" srcId="{CA6B64F3-CDAB-4218-959A-6E2E25A22F0A}" destId="{4453ECC7-A5B0-42CA-95F2-A8B1B524B913}" srcOrd="2" destOrd="0" presId="urn:microsoft.com/office/officeart/2008/layout/LinedList"/>
    <dgm:cxn modelId="{34401101-B440-49A1-9949-CC0B3F6FD7F2}" type="presParOf" srcId="{F3BBE0D5-0DAC-409D-BBD3-6EA3659D6F29}" destId="{6279040E-92A5-4D30-8A26-6E52F58109FA}" srcOrd="5" destOrd="0" presId="urn:microsoft.com/office/officeart/2008/layout/LinedList"/>
    <dgm:cxn modelId="{3194CE00-D402-421F-970A-693EC985CFCA}" type="presParOf" srcId="{F3BBE0D5-0DAC-409D-BBD3-6EA3659D6F29}" destId="{344E0622-50A2-4E0D-890C-EBF2EF892759}" srcOrd="6" destOrd="0" presId="urn:microsoft.com/office/officeart/2008/layout/LinedList"/>
    <dgm:cxn modelId="{BDFD06B5-51C9-4F30-BF93-1E27A3806F2D}" type="presParOf" srcId="{F3BBE0D5-0DAC-409D-BBD3-6EA3659D6F29}" destId="{0486B3E5-8E31-47C8-B1A9-29AC93284B13}" srcOrd="7" destOrd="0" presId="urn:microsoft.com/office/officeart/2008/layout/LinedList"/>
    <dgm:cxn modelId="{BB0E0C85-E048-43F0-BBFC-021956181A98}" type="presParOf" srcId="{0486B3E5-8E31-47C8-B1A9-29AC93284B13}" destId="{AA1E7BA8-80AC-4FDC-8DF0-2A7E08E01AEE}" srcOrd="0" destOrd="0" presId="urn:microsoft.com/office/officeart/2008/layout/LinedList"/>
    <dgm:cxn modelId="{85F72D1F-7703-4C41-97E0-29CEC0FFA3D3}" type="presParOf" srcId="{0486B3E5-8E31-47C8-B1A9-29AC93284B13}" destId="{8C7E52D5-E889-4987-A053-587CEF726FFD}" srcOrd="1" destOrd="0" presId="urn:microsoft.com/office/officeart/2008/layout/LinedList"/>
    <dgm:cxn modelId="{1B6FCFC8-2084-4EDB-AB8B-D1C0E9F2A512}" type="presParOf" srcId="{0486B3E5-8E31-47C8-B1A9-29AC93284B13}" destId="{1238817F-36D3-42F6-8EE0-B945FF724853}" srcOrd="2" destOrd="0" presId="urn:microsoft.com/office/officeart/2008/layout/LinedList"/>
    <dgm:cxn modelId="{817F8CB8-9E3B-4A82-B5AF-6BCA0BF9474E}" type="presParOf" srcId="{F3BBE0D5-0DAC-409D-BBD3-6EA3659D6F29}" destId="{47A6341E-29D1-4087-842E-94C02F4424D3}" srcOrd="8" destOrd="0" presId="urn:microsoft.com/office/officeart/2008/layout/LinedList"/>
    <dgm:cxn modelId="{CE367C0F-81E9-4E23-B3A2-076E6454F4C4}" type="presParOf" srcId="{F3BBE0D5-0DAC-409D-BBD3-6EA3659D6F29}" destId="{11391E25-D52D-4BD0-AA49-EF95FC3BA9CD}" srcOrd="9" destOrd="0" presId="urn:microsoft.com/office/officeart/2008/layout/LinedList"/>
    <dgm:cxn modelId="{7720C594-E7BE-4E1A-AE39-A150441A8D68}" type="presParOf" srcId="{F3BBE0D5-0DAC-409D-BBD3-6EA3659D6F29}" destId="{C37241C3-9A55-421F-9856-4DED06E8D0BF}" srcOrd="10" destOrd="0" presId="urn:microsoft.com/office/officeart/2008/layout/LinedList"/>
    <dgm:cxn modelId="{62AC9771-E797-4D57-B26B-8533680614F4}" type="presParOf" srcId="{C37241C3-9A55-421F-9856-4DED06E8D0BF}" destId="{69F12489-401A-42D9-81DF-720CCAB0E060}" srcOrd="0" destOrd="0" presId="urn:microsoft.com/office/officeart/2008/layout/LinedList"/>
    <dgm:cxn modelId="{D246B7D2-B360-4926-AE12-D44E7A6EE3B8}" type="presParOf" srcId="{C37241C3-9A55-421F-9856-4DED06E8D0BF}" destId="{ACA8DA90-33A4-445F-A5DE-A207CAD19026}" srcOrd="1" destOrd="0" presId="urn:microsoft.com/office/officeart/2008/layout/LinedList"/>
    <dgm:cxn modelId="{19F53FDE-576D-456C-8CB0-C3C63FEEF276}" type="presParOf" srcId="{C37241C3-9A55-421F-9856-4DED06E8D0BF}" destId="{EE433717-964D-4FBF-B3CD-B5A84B424D45}" srcOrd="2" destOrd="0" presId="urn:microsoft.com/office/officeart/2008/layout/LinedList"/>
    <dgm:cxn modelId="{379E4793-A7A5-4395-965E-7F6856BEE494}" type="presParOf" srcId="{F3BBE0D5-0DAC-409D-BBD3-6EA3659D6F29}" destId="{AAB57B61-DBDA-4EC4-8489-E15081508DEB}" srcOrd="11" destOrd="0" presId="urn:microsoft.com/office/officeart/2008/layout/LinedList"/>
    <dgm:cxn modelId="{E02AC386-599E-47E1-A5A5-48B05BD31CBF}" type="presParOf" srcId="{F3BBE0D5-0DAC-409D-BBD3-6EA3659D6F29}" destId="{A69FC09D-CA98-4D40-BE58-ADA28BD3F8C1}" srcOrd="12" destOrd="0" presId="urn:microsoft.com/office/officeart/2008/layout/LinedList"/>
    <dgm:cxn modelId="{FC58AC4E-9D95-486E-AE00-3BC3965E4159}" type="presParOf" srcId="{F3BBE0D5-0DAC-409D-BBD3-6EA3659D6F29}" destId="{AE8ECE4A-9B03-441C-B821-B9218CC8525B}" srcOrd="13" destOrd="0" presId="urn:microsoft.com/office/officeart/2008/layout/LinedList"/>
    <dgm:cxn modelId="{E2047ED4-1436-4A88-9FCC-051F851812CF}" type="presParOf" srcId="{AE8ECE4A-9B03-441C-B821-B9218CC8525B}" destId="{85204551-B0D2-46B3-BDB0-4E6A82692F83}" srcOrd="0" destOrd="0" presId="urn:microsoft.com/office/officeart/2008/layout/LinedList"/>
    <dgm:cxn modelId="{2F92985D-4B88-4870-956B-E59867BAE0B4}" type="presParOf" srcId="{AE8ECE4A-9B03-441C-B821-B9218CC8525B}" destId="{AFAAB4A5-8801-4694-8056-15DE7D994DAF}" srcOrd="1" destOrd="0" presId="urn:microsoft.com/office/officeart/2008/layout/LinedList"/>
    <dgm:cxn modelId="{1700AA6C-7CFD-461C-8B8E-B2DFEF21AD87}" type="presParOf" srcId="{AE8ECE4A-9B03-441C-B821-B9218CC8525B}" destId="{3EC79A61-EFA0-49C2-8DB9-1E1E83984D33}" srcOrd="2" destOrd="0" presId="urn:microsoft.com/office/officeart/2008/layout/LinedList"/>
    <dgm:cxn modelId="{12133373-72F7-48AD-A29A-FCB6ABAFA070}" type="presParOf" srcId="{F3BBE0D5-0DAC-409D-BBD3-6EA3659D6F29}" destId="{4B4A7070-F8CD-46C0-A252-BF2F7D4582EF}" srcOrd="14" destOrd="0" presId="urn:microsoft.com/office/officeart/2008/layout/LinedList"/>
    <dgm:cxn modelId="{AC15AA4D-9E6F-459C-9021-D17244768C65}" type="presParOf" srcId="{F3BBE0D5-0DAC-409D-BBD3-6EA3659D6F29}" destId="{61AACA7F-86C9-43C8-BC5F-4D5990297194}" srcOrd="15" destOrd="0" presId="urn:microsoft.com/office/officeart/2008/layout/LinedList"/>
    <dgm:cxn modelId="{058F1563-8B13-42D7-BC47-91E5014B4FDE}" type="presParOf" srcId="{F3BBE0D5-0DAC-409D-BBD3-6EA3659D6F29}" destId="{27272EAC-4B93-4FB5-8256-705554B2DBE8}" srcOrd="16" destOrd="0" presId="urn:microsoft.com/office/officeart/2008/layout/LinedList"/>
    <dgm:cxn modelId="{B9676E1B-95C3-4BBA-B366-B0AD0FAEE196}" type="presParOf" srcId="{27272EAC-4B93-4FB5-8256-705554B2DBE8}" destId="{49E4C2B3-7A65-4336-B487-A1F8237A52CF}" srcOrd="0" destOrd="0" presId="urn:microsoft.com/office/officeart/2008/layout/LinedList"/>
    <dgm:cxn modelId="{8631D82E-45B0-42E6-B05D-531E2C51C926}" type="presParOf" srcId="{27272EAC-4B93-4FB5-8256-705554B2DBE8}" destId="{8E30D5DB-72BB-4ED1-8ECD-E344D1A9B4C3}" srcOrd="1" destOrd="0" presId="urn:microsoft.com/office/officeart/2008/layout/LinedList"/>
    <dgm:cxn modelId="{40071BF9-D82E-4C13-872F-539DBB9FB74A}" type="presParOf" srcId="{27272EAC-4B93-4FB5-8256-705554B2DBE8}" destId="{6349FBC9-608A-48EB-8560-07FB53826803}" srcOrd="2" destOrd="0" presId="urn:microsoft.com/office/officeart/2008/layout/LinedList"/>
    <dgm:cxn modelId="{2F4D9D39-A828-46D5-A324-636BFECBC92A}" type="presParOf" srcId="{F3BBE0D5-0DAC-409D-BBD3-6EA3659D6F29}" destId="{C23BC1BB-5A5D-47A8-8AD1-F4FA394C0006}" srcOrd="17" destOrd="0" presId="urn:microsoft.com/office/officeart/2008/layout/LinedList"/>
    <dgm:cxn modelId="{B0F93ED8-342B-4406-A0C8-71548B011AD0}" type="presParOf" srcId="{F3BBE0D5-0DAC-409D-BBD3-6EA3659D6F29}" destId="{90DE48E9-FDB1-45A4-B9E6-73496F5BEA84}" srcOrd="18" destOrd="0" presId="urn:microsoft.com/office/officeart/2008/layout/LinedList"/>
    <dgm:cxn modelId="{28942C5F-1042-41A4-8FC4-F1742BAE30CB}" type="presParOf" srcId="{F3BBE0D5-0DAC-409D-BBD3-6EA3659D6F29}" destId="{5EBCEA33-8A91-43FC-8566-537B9CA997F8}" srcOrd="19" destOrd="0" presId="urn:microsoft.com/office/officeart/2008/layout/LinedList"/>
    <dgm:cxn modelId="{1F4C80C2-71AE-4974-884F-4A756C44D2ED}" type="presParOf" srcId="{5EBCEA33-8A91-43FC-8566-537B9CA997F8}" destId="{CBD865A9-8D6F-42ED-9A35-091CC3D3355F}" srcOrd="0" destOrd="0" presId="urn:microsoft.com/office/officeart/2008/layout/LinedList"/>
    <dgm:cxn modelId="{0A900BF1-53C1-41ED-8E2A-E4FE80CDAE9D}" type="presParOf" srcId="{5EBCEA33-8A91-43FC-8566-537B9CA997F8}" destId="{AE4B15C7-D716-40F9-9718-002BCB1B67F6}" srcOrd="1" destOrd="0" presId="urn:microsoft.com/office/officeart/2008/layout/LinedList"/>
    <dgm:cxn modelId="{4D24F0FE-C235-4287-AC29-91C0BBC6F61A}" type="presParOf" srcId="{5EBCEA33-8A91-43FC-8566-537B9CA997F8}" destId="{18DB8886-67BD-41AF-A75E-9856F45013AD}" srcOrd="2" destOrd="0" presId="urn:microsoft.com/office/officeart/2008/layout/LinedList"/>
    <dgm:cxn modelId="{2EB11B8C-C355-418E-A290-434B72101AD1}" type="presParOf" srcId="{F3BBE0D5-0DAC-409D-BBD3-6EA3659D6F29}" destId="{DA9B204A-5794-4A0C-9B96-F9BD949D8B4A}" srcOrd="20" destOrd="0" presId="urn:microsoft.com/office/officeart/2008/layout/LinedList"/>
    <dgm:cxn modelId="{D4D5729A-6DFE-4AEB-AFFA-8AB084EFBF6E}" type="presParOf" srcId="{F3BBE0D5-0DAC-409D-BBD3-6EA3659D6F29}" destId="{EF7A0896-C2FB-41E5-B36D-6A9DA9AE4428}" srcOrd="21" destOrd="0" presId="urn:microsoft.com/office/officeart/2008/layout/LinedList"/>
    <dgm:cxn modelId="{0F85AA83-8DCA-4FE0-871E-EC25227ABEAE}" type="presParOf" srcId="{F3BBE0D5-0DAC-409D-BBD3-6EA3659D6F29}" destId="{E5BB45BF-64B7-48B8-B97E-ADF6CA7251F1}" srcOrd="22" destOrd="0" presId="urn:microsoft.com/office/officeart/2008/layout/LinedList"/>
    <dgm:cxn modelId="{852A1465-8FE1-4CC4-9DAC-565965F34CFA}" type="presParOf" srcId="{E5BB45BF-64B7-48B8-B97E-ADF6CA7251F1}" destId="{33B20F89-813C-4DBC-9762-2750E2B8362B}" srcOrd="0" destOrd="0" presId="urn:microsoft.com/office/officeart/2008/layout/LinedList"/>
    <dgm:cxn modelId="{3B320ED0-F917-449F-8BAF-BF231F8A0904}" type="presParOf" srcId="{E5BB45BF-64B7-48B8-B97E-ADF6CA7251F1}" destId="{98B1D425-8ED7-4F15-B0F2-54BC0D02A396}" srcOrd="1" destOrd="0" presId="urn:microsoft.com/office/officeart/2008/layout/LinedList"/>
    <dgm:cxn modelId="{29CA099A-5369-4EBB-A11F-07AF31A16701}" type="presParOf" srcId="{E5BB45BF-64B7-48B8-B97E-ADF6CA7251F1}" destId="{9498328D-3EDD-4585-9CFE-7D1D5DEFBCCB}" srcOrd="2" destOrd="0" presId="urn:microsoft.com/office/officeart/2008/layout/LinedList"/>
    <dgm:cxn modelId="{1A87DC23-0B79-45FC-AC40-0F4739A78B37}" type="presParOf" srcId="{F3BBE0D5-0DAC-409D-BBD3-6EA3659D6F29}" destId="{6EEDC595-1212-4A79-A6C7-E1045E1CDB7F}" srcOrd="23" destOrd="0" presId="urn:microsoft.com/office/officeart/2008/layout/LinedList"/>
    <dgm:cxn modelId="{8B6BB99F-EE07-4C96-9927-2399A0CDA043}" type="presParOf" srcId="{F3BBE0D5-0DAC-409D-BBD3-6EA3659D6F29}" destId="{3AD67D0F-31E9-495F-BBC2-A62F89B4399E}" srcOrd="24" destOrd="0" presId="urn:microsoft.com/office/officeart/2008/layout/LinedList"/>
    <dgm:cxn modelId="{1E424B32-9D10-4747-9F91-018C2942ADBA}" type="presParOf" srcId="{F3BBE0D5-0DAC-409D-BBD3-6EA3659D6F29}" destId="{A64166A4-BC9C-487A-AA8F-EB885EEF3306}" srcOrd="25" destOrd="0" presId="urn:microsoft.com/office/officeart/2008/layout/LinedList"/>
    <dgm:cxn modelId="{4DD07EAB-48BF-4B0E-B350-99BC13D40D30}" type="presParOf" srcId="{A64166A4-BC9C-487A-AA8F-EB885EEF3306}" destId="{72C1EF54-B047-4751-9EBE-BB89B803EB6F}" srcOrd="0" destOrd="0" presId="urn:microsoft.com/office/officeart/2008/layout/LinedList"/>
    <dgm:cxn modelId="{13145C23-64AE-4DA3-A776-D8E6A6213A5E}" type="presParOf" srcId="{A64166A4-BC9C-487A-AA8F-EB885EEF3306}" destId="{0556E385-437C-4C64-BA88-F609DB4A0757}" srcOrd="1" destOrd="0" presId="urn:microsoft.com/office/officeart/2008/layout/LinedList"/>
    <dgm:cxn modelId="{BE6121D0-8D0B-4426-BD1E-259B61837EDC}" type="presParOf" srcId="{A64166A4-BC9C-487A-AA8F-EB885EEF3306}" destId="{FD648381-91DD-466D-9F6D-255596BE94B1}" srcOrd="2" destOrd="0" presId="urn:microsoft.com/office/officeart/2008/layout/LinedList"/>
    <dgm:cxn modelId="{3D3E7ADC-E8FA-4BBE-BEB9-DF6492140C07}" type="presParOf" srcId="{F3BBE0D5-0DAC-409D-BBD3-6EA3659D6F29}" destId="{6CD12016-84A7-49CE-A71B-BF681915FF49}" srcOrd="26" destOrd="0" presId="urn:microsoft.com/office/officeart/2008/layout/LinedList"/>
    <dgm:cxn modelId="{666E2937-84B1-49BF-B4C3-749A5ABE1768}" type="presParOf" srcId="{F3BBE0D5-0DAC-409D-BBD3-6EA3659D6F29}" destId="{FBEE04F5-4847-4568-BF37-762F6E989289}" srcOrd="27"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EAE270-61DD-4AB2-A448-257E4C2763FF}" type="doc">
      <dgm:prSet loTypeId="urn:microsoft.com/office/officeart/2005/8/layout/pList1" loCatId="picture" qsTypeId="urn:microsoft.com/office/officeart/2005/8/quickstyle/3d1" qsCatId="3D" csTypeId="urn:microsoft.com/office/officeart/2005/8/colors/colorful3" csCatId="colorful" phldr="1"/>
      <dgm:spPr>
        <a:scene3d>
          <a:camera prst="orthographicFront">
            <a:rot lat="0" lon="0" rev="0"/>
          </a:camera>
          <a:lightRig rig="contrasting" dir="t">
            <a:rot lat="0" lon="0" rev="1500000"/>
          </a:lightRig>
        </a:scene3d>
      </dgm:spPr>
      <dgm:t>
        <a:bodyPr/>
        <a:lstStyle/>
        <a:p>
          <a:endParaRPr lang="zh-CN" altLang="en-US"/>
        </a:p>
      </dgm:t>
    </dgm:pt>
    <dgm:pt modelId="{C8BC23AF-0B95-413D-B0D5-C613DE90062B}">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sz="1200" b="1" dirty="0"/>
            <a:t>韦鹏程</a:t>
          </a:r>
          <a:r>
            <a:rPr lang="zh-CN" altLang="en-US" sz="1200" b="1" dirty="0"/>
            <a:t>，</a:t>
          </a:r>
          <a:r>
            <a:rPr lang="en-US" sz="1200" dirty="0"/>
            <a:t>10</a:t>
          </a:r>
          <a:r>
            <a:rPr lang="zh-CN" sz="1200" dirty="0"/>
            <a:t>级朝鲜语</a:t>
          </a:r>
          <a:endParaRPr lang="en-US" altLang="zh-CN" sz="1200" dirty="0"/>
        </a:p>
        <a:p>
          <a:r>
            <a:rPr lang="zh-CN" sz="1200" dirty="0"/>
            <a:t>供职于</a:t>
          </a:r>
          <a:r>
            <a:rPr lang="zh-CN" sz="1200" b="1" dirty="0"/>
            <a:t>意大利西雅那银行有限公司上海分行</a:t>
          </a:r>
          <a:endParaRPr lang="zh-CN" altLang="en-US" sz="1200" dirty="0"/>
        </a:p>
      </dgm:t>
    </dgm:pt>
    <dgm:pt modelId="{75950C5C-B693-4140-B08C-E147ECAA60F8}" type="parTrans" cxnId="{AC312CD3-9B00-4579-A945-BF68B51B8477}">
      <dgm:prSet/>
      <dgm:spPr/>
      <dgm:t>
        <a:bodyPr/>
        <a:lstStyle/>
        <a:p>
          <a:endParaRPr lang="zh-CN" altLang="en-US" sz="2000"/>
        </a:p>
      </dgm:t>
    </dgm:pt>
    <dgm:pt modelId="{09CE4596-8846-4053-9026-05372575DE24}" type="sibTrans" cxnId="{AC312CD3-9B00-4579-A945-BF68B51B8477}">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sz="2000"/>
        </a:p>
      </dgm:t>
    </dgm:pt>
    <dgm:pt modelId="{653E31DC-617F-4295-88A7-5B259CABC33E}">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sz="1200" b="1" dirty="0"/>
            <a:t>景昕</a:t>
          </a:r>
          <a:r>
            <a:rPr lang="zh-CN" altLang="en-US" sz="1200" b="1" dirty="0"/>
            <a:t>，</a:t>
          </a:r>
          <a:r>
            <a:rPr lang="en-US" sz="1200" dirty="0"/>
            <a:t>13</a:t>
          </a:r>
          <a:r>
            <a:rPr lang="zh-CN" sz="1200" dirty="0"/>
            <a:t>级朝鲜语</a:t>
          </a:r>
          <a:endParaRPr lang="en-US" altLang="zh-CN" sz="1200" dirty="0"/>
        </a:p>
        <a:p>
          <a:r>
            <a:rPr lang="zh-CN" sz="1200" dirty="0"/>
            <a:t>延世大学</a:t>
          </a:r>
          <a:r>
            <a:rPr lang="zh-CN" sz="1200" b="1" dirty="0"/>
            <a:t>全额奖学金</a:t>
          </a:r>
          <a:r>
            <a:rPr lang="zh-CN" sz="1200" dirty="0"/>
            <a:t>攻读博士</a:t>
          </a:r>
          <a:endParaRPr lang="zh-CN" altLang="en-US" sz="1200" dirty="0"/>
        </a:p>
      </dgm:t>
    </dgm:pt>
    <dgm:pt modelId="{A09490CF-3F6D-4E62-9505-52491E91B3B1}" type="parTrans" cxnId="{9B79D4A8-B4EB-4E32-AD43-73B93ECE38B7}">
      <dgm:prSet/>
      <dgm:spPr/>
      <dgm:t>
        <a:bodyPr/>
        <a:lstStyle/>
        <a:p>
          <a:endParaRPr lang="zh-CN" altLang="en-US" sz="2000"/>
        </a:p>
      </dgm:t>
    </dgm:pt>
    <dgm:pt modelId="{CFC1C321-53F6-4077-A201-2F0C1D63D2D9}" type="sibTrans" cxnId="{9B79D4A8-B4EB-4E32-AD43-73B93ECE38B7}">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sz="2000"/>
        </a:p>
      </dgm:t>
    </dgm:pt>
    <dgm:pt modelId="{A398AD7E-6DB9-4890-B87B-DD520A8F93E9}">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200" dirty="0"/>
            <a:t>朱佩玲，</a:t>
          </a:r>
          <a:r>
            <a:rPr lang="en-US" sz="1200" dirty="0"/>
            <a:t>14</a:t>
          </a:r>
          <a:r>
            <a:rPr lang="zh-CN" sz="1200" dirty="0"/>
            <a:t>级朝鲜语</a:t>
          </a:r>
          <a:r>
            <a:rPr lang="zh-CN" altLang="en-US" sz="1200" dirty="0"/>
            <a:t>，</a:t>
          </a:r>
          <a:endParaRPr lang="en-US" altLang="zh-CN" sz="1200" dirty="0"/>
        </a:p>
        <a:p>
          <a:r>
            <a:rPr lang="zh-CN" altLang="en-US" sz="1200" dirty="0"/>
            <a:t>现在韩国就职江南整形医院，同时在韩国外国语大学攻读翻译学硕士学位</a:t>
          </a:r>
        </a:p>
      </dgm:t>
    </dgm:pt>
    <dgm:pt modelId="{C71770F4-74DE-4584-A242-60A704975FB4}" type="parTrans" cxnId="{8977173D-E43F-45F7-B24F-FBA0A7DA16D2}">
      <dgm:prSet/>
      <dgm:spPr/>
      <dgm:t>
        <a:bodyPr/>
        <a:lstStyle/>
        <a:p>
          <a:endParaRPr lang="zh-CN" altLang="en-US" sz="2000"/>
        </a:p>
      </dgm:t>
    </dgm:pt>
    <dgm:pt modelId="{D7475C39-930C-4D68-A0E6-C6F1161A5F85}" type="sibTrans" cxnId="{8977173D-E43F-45F7-B24F-FBA0A7DA16D2}">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sz="2000"/>
        </a:p>
      </dgm:t>
    </dgm:pt>
    <dgm:pt modelId="{2C339E43-9351-4885-AF55-0148C6917960}">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200" dirty="0"/>
            <a:t>邵伟，</a:t>
          </a:r>
          <a:r>
            <a:rPr lang="en-US" altLang="zh-CN" sz="1200" dirty="0"/>
            <a:t>08</a:t>
          </a:r>
          <a:r>
            <a:rPr lang="zh-CN" altLang="en-US" sz="1200" dirty="0"/>
            <a:t>级朝鲜语</a:t>
          </a:r>
          <a:endParaRPr lang="en-US" altLang="zh-CN" sz="1200" dirty="0"/>
        </a:p>
        <a:p>
          <a:r>
            <a:rPr lang="zh-CN" altLang="en-US" sz="1200" dirty="0"/>
            <a:t>现在韩国高立大学经济系攻读博士学位</a:t>
          </a:r>
        </a:p>
      </dgm:t>
    </dgm:pt>
    <dgm:pt modelId="{60A6B06A-4C42-49FF-9C0F-B4E21C2F0A13}" type="parTrans" cxnId="{F3D9A9DD-4971-472F-B823-D8294454D2C8}">
      <dgm:prSet/>
      <dgm:spPr/>
      <dgm:t>
        <a:bodyPr/>
        <a:lstStyle/>
        <a:p>
          <a:endParaRPr lang="zh-CN" altLang="en-US" sz="2000"/>
        </a:p>
      </dgm:t>
    </dgm:pt>
    <dgm:pt modelId="{8C368AD0-9BC7-4FF2-8F0E-A26ED07287EC}" type="sibTrans" cxnId="{F3D9A9DD-4971-472F-B823-D8294454D2C8}">
      <dgm:prSet/>
      <dgm:spPr/>
      <dgm:t>
        <a:bodyPr/>
        <a:lstStyle/>
        <a:p>
          <a:endParaRPr lang="zh-CN" altLang="en-US" sz="2000"/>
        </a:p>
      </dgm:t>
    </dgm:pt>
    <dgm:pt modelId="{55431552-F3DF-4BBB-8B80-BFB972979E8B}">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200" dirty="0"/>
            <a:t>管桂桂，</a:t>
          </a:r>
          <a:r>
            <a:rPr lang="en-US" altLang="zh-CN" sz="1200" dirty="0"/>
            <a:t>10</a:t>
          </a:r>
          <a:r>
            <a:rPr lang="zh-CN" altLang="en-US" sz="1200" dirty="0"/>
            <a:t>级朝鲜语</a:t>
          </a:r>
          <a:endParaRPr lang="en-US" altLang="zh-CN" sz="1200" dirty="0"/>
        </a:p>
        <a:p>
          <a:r>
            <a:rPr lang="zh-CN" altLang="en-US" sz="1200" dirty="0"/>
            <a:t>供职于</a:t>
          </a:r>
          <a:r>
            <a:rPr lang="zh-CN" sz="1200" b="0" i="0" u="none" dirty="0"/>
            <a:t>上海国际远东金融公司</a:t>
          </a:r>
          <a:endParaRPr lang="zh-CN" altLang="en-US" sz="1200" dirty="0"/>
        </a:p>
      </dgm:t>
    </dgm:pt>
    <dgm:pt modelId="{54454868-7165-4D89-ABAC-494144DAAE36}" type="parTrans" cxnId="{E0BAA095-CF79-4554-9D12-8337960DB38C}">
      <dgm:prSet/>
      <dgm:spPr/>
      <dgm:t>
        <a:bodyPr/>
        <a:lstStyle/>
        <a:p>
          <a:endParaRPr lang="zh-CN" altLang="en-US" sz="2000"/>
        </a:p>
      </dgm:t>
    </dgm:pt>
    <dgm:pt modelId="{3043C235-F237-4E65-A91D-333057E74623}" type="sibTrans" cxnId="{E0BAA095-CF79-4554-9D12-8337960DB38C}">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sz="2000"/>
        </a:p>
      </dgm:t>
    </dgm:pt>
    <dgm:pt modelId="{B9A45635-21AC-4972-BC68-395447D1BD2B}">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200" dirty="0"/>
            <a:t>冯伟佳，</a:t>
          </a:r>
          <a:r>
            <a:rPr lang="en-US" altLang="zh-CN" sz="1200" dirty="0"/>
            <a:t>12</a:t>
          </a:r>
          <a:r>
            <a:rPr lang="zh-CN" altLang="en-US" sz="1200" dirty="0"/>
            <a:t>级朝鲜语</a:t>
          </a:r>
          <a:endParaRPr lang="en-US" altLang="zh-CN" sz="1200" dirty="0"/>
        </a:p>
        <a:p>
          <a:r>
            <a:rPr lang="zh-CN" altLang="en-US" sz="1200" dirty="0"/>
            <a:t>供职于北京现代</a:t>
          </a:r>
        </a:p>
      </dgm:t>
    </dgm:pt>
    <dgm:pt modelId="{FED16F3E-8584-4A60-944C-987420D89EC5}" type="parTrans" cxnId="{F7243663-7F76-433E-AD5C-1FF337B163AC}">
      <dgm:prSet/>
      <dgm:spPr/>
      <dgm:t>
        <a:bodyPr/>
        <a:lstStyle/>
        <a:p>
          <a:endParaRPr lang="zh-CN" altLang="en-US" sz="2000"/>
        </a:p>
      </dgm:t>
    </dgm:pt>
    <dgm:pt modelId="{AF660CB7-C2CF-4322-8EB4-01C81CCAF1DC}" type="sibTrans" cxnId="{F7243663-7F76-433E-AD5C-1FF337B163AC}">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sz="2000"/>
        </a:p>
      </dgm:t>
    </dgm:pt>
    <dgm:pt modelId="{220AFE73-E332-47A5-A2B4-3BC6FED4FC2F}" type="pres">
      <dgm:prSet presAssocID="{6DEAE270-61DD-4AB2-A448-257E4C2763FF}" presName="Name0" presStyleCnt="0">
        <dgm:presLayoutVars>
          <dgm:dir/>
          <dgm:resizeHandles val="exact"/>
        </dgm:presLayoutVars>
      </dgm:prSet>
      <dgm:spPr/>
    </dgm:pt>
    <dgm:pt modelId="{94729C28-7F39-4CF5-85D3-EC3B9E17673F}" type="pres">
      <dgm:prSet presAssocID="{C8BC23AF-0B95-413D-B0D5-C613DE90062B}"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F5FB7F82-EEC1-495E-B828-0D2D7819F17A}" type="pres">
      <dgm:prSet presAssocID="{C8BC23AF-0B95-413D-B0D5-C613DE90062B}" presName="pictRect" presStyleLbl="node1" presStyleIdx="0" presStyleCnt="6" custLinFactX="100000" custLinFactNeighborX="119424" custLinFactNeighborY="-31"/>
      <dgm:spPr>
        <a:blipFill>
          <a:blip xmlns:r="http://schemas.openxmlformats.org/officeDocument/2006/relationships" r:embed="rId1">
            <a:extLst>
              <a:ext uri="{BEBA8EAE-BF5A-486C-A8C5-ECC9F3942E4B}">
                <a14:imgProps xmlns:a14="http://schemas.microsoft.com/office/drawing/2010/main">
                  <a14:imgLayer r:embed="rId2">
                    <a14:imgEffect>
                      <a14:brightnessContrast bright="35000"/>
                    </a14:imgEffect>
                  </a14:imgLayer>
                </a14:imgProps>
              </a:ext>
            </a:extLst>
          </a:blip>
          <a:srcRect/>
          <a:stretch>
            <a:fillRect t="-47000" b="-47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6BC5C989-67AA-4082-A0BB-8716BA1AB668}" type="pres">
      <dgm:prSet presAssocID="{C8BC23AF-0B95-413D-B0D5-C613DE90062B}" presName="textRect" presStyleLbl="revTx" presStyleIdx="0" presStyleCnt="6" custLinFactX="100000" custLinFactNeighborX="122551" custLinFactNeighborY="-322">
        <dgm:presLayoutVars>
          <dgm:bulletEnabled val="1"/>
        </dgm:presLayoutVars>
      </dgm:prSet>
      <dgm:spPr/>
    </dgm:pt>
    <dgm:pt modelId="{0341CC6F-AE73-4BB3-BE28-1ED0CA068AA3}" type="pres">
      <dgm:prSet presAssocID="{09CE4596-8846-4053-9026-05372575DE24}" presName="sibTrans" presStyleLbl="sibTrans2D1" presStyleIdx="0" presStyleCnt="0"/>
      <dgm:spPr/>
    </dgm:pt>
    <dgm:pt modelId="{F7CF09E9-80AB-4548-9EA4-B9205B6FB5F2}" type="pres">
      <dgm:prSet presAssocID="{653E31DC-617F-4295-88A7-5B259CABC33E}"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9243985F-85BA-4F2C-8871-CC12C92B94AF}" type="pres">
      <dgm:prSet presAssocID="{653E31DC-617F-4295-88A7-5B259CABC33E}" presName="pictRect" presStyleLbl="node1" presStyleIdx="1" presStyleCnt="6" custLinFactY="67912" custLinFactNeighborX="3127" custLinFactNeighborY="100000"/>
      <dgm:spPr>
        <a:blipFill dpi="0" rotWithShape="1">
          <a:blip xmlns:r="http://schemas.openxmlformats.org/officeDocument/2006/relationships" r:embed="rId3">
            <a:extLst>
              <a:ext uri="{BEBA8EAE-BF5A-486C-A8C5-ECC9F3942E4B}">
                <a14:imgProps xmlns:a14="http://schemas.microsoft.com/office/drawing/2010/main">
                  <a14:imgLayer r:embed="rId4">
                    <a14:imgEffect>
                      <a14:brightnessContrast bright="21000"/>
                    </a14:imgEffect>
                  </a14:imgLayer>
                </a14:imgProps>
              </a:ext>
            </a:extLst>
          </a:blip>
          <a:srcRect/>
          <a:stretch>
            <a:fillRect l="504" t="-6827" r="504" b="-49715"/>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09FD598-BCCE-4CA8-9E88-CD441A04A0B3}" type="pres">
      <dgm:prSet presAssocID="{653E31DC-617F-4295-88A7-5B259CABC33E}" presName="textRect" presStyleLbl="revTx" presStyleIdx="1" presStyleCnt="6" custLinFactY="112726" custLinFactNeighborX="3127" custLinFactNeighborY="200000">
        <dgm:presLayoutVars>
          <dgm:bulletEnabled val="1"/>
        </dgm:presLayoutVars>
      </dgm:prSet>
      <dgm:spPr/>
    </dgm:pt>
    <dgm:pt modelId="{87DF41BE-7E04-49DE-9A36-E19E26C6B7B3}" type="pres">
      <dgm:prSet presAssocID="{CFC1C321-53F6-4077-A201-2F0C1D63D2D9}" presName="sibTrans" presStyleLbl="sibTrans2D1" presStyleIdx="0" presStyleCnt="0"/>
      <dgm:spPr/>
    </dgm:pt>
    <dgm:pt modelId="{6BBF1737-A87E-4A6C-AA12-5D6E865BB480}" type="pres">
      <dgm:prSet presAssocID="{A398AD7E-6DB9-4890-B87B-DD520A8F93E9}"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8D27E57-E5C2-42D6-85B7-6624216DB630}" type="pres">
      <dgm:prSet presAssocID="{A398AD7E-6DB9-4890-B87B-DD520A8F93E9}" presName="pictRect" presStyleLbl="node1" presStyleIdx="2" presStyleCnt="6" custLinFactY="67912" custLinFactNeighborX="2543" custLinFactNeighborY="100000"/>
      <dgm:spPr>
        <a:blipFill dpi="0" rotWithShape="1">
          <a:blip xmlns:r="http://schemas.openxmlformats.org/officeDocument/2006/relationships" r:embed="rId5">
            <a:extLst>
              <a:ext uri="{BEBA8EAE-BF5A-486C-A8C5-ECC9F3942E4B}">
                <a14:imgProps xmlns:a14="http://schemas.microsoft.com/office/drawing/2010/main">
                  <a14:imgLayer r:embed="rId6">
                    <a14:imgEffect>
                      <a14:brightnessContrast bright="-6000"/>
                    </a14:imgEffect>
                  </a14:imgLayer>
                </a14:imgProps>
              </a:ext>
              <a:ext uri="{28A0092B-C50C-407E-A947-70E740481C1C}">
                <a14:useLocalDpi xmlns:a14="http://schemas.microsoft.com/office/drawing/2010/main" val="0"/>
              </a:ext>
            </a:extLst>
          </a:blip>
          <a:srcRect/>
          <a:stretch>
            <a:fillRect t="-23989" b="-54011"/>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D7A13FC6-B991-419A-960D-880C52D69F39}" type="pres">
      <dgm:prSet presAssocID="{A398AD7E-6DB9-4890-B87B-DD520A8F93E9}" presName="textRect" presStyleLbl="revTx" presStyleIdx="2" presStyleCnt="6" custLinFactY="114912" custLinFactNeighborX="2543" custLinFactNeighborY="200000">
        <dgm:presLayoutVars>
          <dgm:bulletEnabled val="1"/>
        </dgm:presLayoutVars>
      </dgm:prSet>
      <dgm:spPr/>
    </dgm:pt>
    <dgm:pt modelId="{C4C95320-05AA-4C88-9DD4-4C24914183AD}" type="pres">
      <dgm:prSet presAssocID="{D7475C39-930C-4D68-A0E6-C6F1161A5F85}" presName="sibTrans" presStyleLbl="sibTrans2D1" presStyleIdx="0" presStyleCnt="0"/>
      <dgm:spPr/>
    </dgm:pt>
    <dgm:pt modelId="{97DD9ACA-9B2D-4002-8FA7-DD021541EF3B}" type="pres">
      <dgm:prSet presAssocID="{B9A45635-21AC-4972-BC68-395447D1BD2B}"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95CF64B8-4268-485D-B26A-741BE1EA86E8}" type="pres">
      <dgm:prSet presAssocID="{B9A45635-21AC-4972-BC68-395447D1BD2B}" presName="pictRect" presStyleLbl="node1" presStyleIdx="3" presStyleCnt="6"/>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14834" b="-79166"/>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5327AF46-0AB4-432F-8565-7DC0E7FFF0B5}" type="pres">
      <dgm:prSet presAssocID="{B9A45635-21AC-4972-BC68-395447D1BD2B}" presName="textRect" presStyleLbl="revTx" presStyleIdx="3" presStyleCnt="6">
        <dgm:presLayoutVars>
          <dgm:bulletEnabled val="1"/>
        </dgm:presLayoutVars>
      </dgm:prSet>
      <dgm:spPr/>
    </dgm:pt>
    <dgm:pt modelId="{249C97FF-07DB-454C-8BCE-1157EAC6D098}" type="pres">
      <dgm:prSet presAssocID="{AF660CB7-C2CF-4322-8EB4-01C81CCAF1DC}" presName="sibTrans" presStyleLbl="sibTrans2D1" presStyleIdx="0" presStyleCnt="0"/>
      <dgm:spPr/>
    </dgm:pt>
    <dgm:pt modelId="{F9119DD7-4E66-428E-B8CE-98BABE66A539}" type="pres">
      <dgm:prSet presAssocID="{55431552-F3DF-4BBB-8B80-BFB972979E8B}"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F7045AF-135C-49E0-8603-26FA2ABD51C6}" type="pres">
      <dgm:prSet presAssocID="{55431552-F3DF-4BBB-8B80-BFB972979E8B}" presName="pictRect" presStyleLbl="node1" presStyleIdx="4" presStyleCnt="6" custLinFactY="-68391" custLinFactNeighborX="3127" custLinFactNeighborY="-100000"/>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t="-12278" b="-33722"/>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8D864C32-D0A6-44BD-9FBD-E5F72641A335}" type="pres">
      <dgm:prSet presAssocID="{55431552-F3DF-4BBB-8B80-BFB972979E8B}" presName="textRect" presStyleLbl="revTx" presStyleIdx="4" presStyleCnt="6" custLinFactY="-104561" custLinFactNeighborX="3127" custLinFactNeighborY="-200000">
        <dgm:presLayoutVars>
          <dgm:bulletEnabled val="1"/>
        </dgm:presLayoutVars>
      </dgm:prSet>
      <dgm:spPr/>
    </dgm:pt>
    <dgm:pt modelId="{0886B49C-C738-4774-B7F3-BD4A1220B18A}" type="pres">
      <dgm:prSet presAssocID="{3043C235-F237-4E65-A91D-333057E74623}" presName="sibTrans" presStyleLbl="sibTrans2D1" presStyleIdx="0" presStyleCnt="0"/>
      <dgm:spPr/>
    </dgm:pt>
    <dgm:pt modelId="{D52A84E4-5BC6-48FD-BDEB-7DF1E75120C1}" type="pres">
      <dgm:prSet presAssocID="{2C339E43-9351-4885-AF55-0148C6917960}"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FE021DB-67A1-4C52-BB1C-165FF8424499}" type="pres">
      <dgm:prSet presAssocID="{2C339E43-9351-4885-AF55-0148C6917960}" presName="pictRect" presStyleLbl="node1" presStyleIdx="5" presStyleCnt="6" custLinFactX="-100000" custLinFactY="-68391" custLinFactNeighborX="-122627" custLinFactNeighborY="-100000"/>
      <dgm:spPr>
        <a:blipFill dpi="0" rotWithShape="1">
          <a:blip xmlns:r="http://schemas.openxmlformats.org/officeDocument/2006/relationships" r:embed="rId9">
            <a:extLst>
              <a:ext uri="{28A0092B-C50C-407E-A947-70E740481C1C}">
                <a14:useLocalDpi xmlns:a14="http://schemas.microsoft.com/office/drawing/2010/main" val="0"/>
              </a:ext>
            </a:extLst>
          </a:blip>
          <a:srcRect/>
          <a:stretch>
            <a:fillRect l="5675" t="-18621" r="5675" b="-18621"/>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FA7C9375-887E-4CEC-96C9-8BCBD97DE84F}" type="pres">
      <dgm:prSet presAssocID="{2C339E43-9351-4885-AF55-0148C6917960}" presName="textRect" presStyleLbl="revTx" presStyleIdx="5" presStyleCnt="6" custLinFactX="-100000" custLinFactY="-104561" custLinFactNeighborX="-122627" custLinFactNeighborY="-200000">
        <dgm:presLayoutVars>
          <dgm:bulletEnabled val="1"/>
        </dgm:presLayoutVars>
      </dgm:prSet>
      <dgm:spPr/>
    </dgm:pt>
  </dgm:ptLst>
  <dgm:cxnLst>
    <dgm:cxn modelId="{AC1FFC0D-EAE6-42B0-B7F6-F3B16E20DC10}" type="presOf" srcId="{6DEAE270-61DD-4AB2-A448-257E4C2763FF}" destId="{220AFE73-E332-47A5-A2B4-3BC6FED4FC2F}" srcOrd="0" destOrd="0" presId="urn:microsoft.com/office/officeart/2005/8/layout/pList1"/>
    <dgm:cxn modelId="{DFAC7829-0FA7-4050-B889-866F12249CD2}" type="presOf" srcId="{B9A45635-21AC-4972-BC68-395447D1BD2B}" destId="{5327AF46-0AB4-432F-8565-7DC0E7FFF0B5}" srcOrd="0" destOrd="0" presId="urn:microsoft.com/office/officeart/2005/8/layout/pList1"/>
    <dgm:cxn modelId="{8977173D-E43F-45F7-B24F-FBA0A7DA16D2}" srcId="{6DEAE270-61DD-4AB2-A448-257E4C2763FF}" destId="{A398AD7E-6DB9-4890-B87B-DD520A8F93E9}" srcOrd="2" destOrd="0" parTransId="{C71770F4-74DE-4584-A242-60A704975FB4}" sibTransId="{D7475C39-930C-4D68-A0E6-C6F1161A5F85}"/>
    <dgm:cxn modelId="{4155695C-73CA-4CB4-A51B-577E818ECAF3}" type="presOf" srcId="{D7475C39-930C-4D68-A0E6-C6F1161A5F85}" destId="{C4C95320-05AA-4C88-9DD4-4C24914183AD}" srcOrd="0" destOrd="0" presId="urn:microsoft.com/office/officeart/2005/8/layout/pList1"/>
    <dgm:cxn modelId="{FCB46460-0251-4BD3-8772-25244C341CD0}" type="presOf" srcId="{C8BC23AF-0B95-413D-B0D5-C613DE90062B}" destId="{6BC5C989-67AA-4082-A0BB-8716BA1AB668}" srcOrd="0" destOrd="0" presId="urn:microsoft.com/office/officeart/2005/8/layout/pList1"/>
    <dgm:cxn modelId="{F7243663-7F76-433E-AD5C-1FF337B163AC}" srcId="{6DEAE270-61DD-4AB2-A448-257E4C2763FF}" destId="{B9A45635-21AC-4972-BC68-395447D1BD2B}" srcOrd="3" destOrd="0" parTransId="{FED16F3E-8584-4A60-944C-987420D89EC5}" sibTransId="{AF660CB7-C2CF-4322-8EB4-01C81CCAF1DC}"/>
    <dgm:cxn modelId="{9032CD52-59B4-4406-BC24-C0F5394FBFF7}" type="presOf" srcId="{A398AD7E-6DB9-4890-B87B-DD520A8F93E9}" destId="{D7A13FC6-B991-419A-960D-880C52D69F39}" srcOrd="0" destOrd="0" presId="urn:microsoft.com/office/officeart/2005/8/layout/pList1"/>
    <dgm:cxn modelId="{A66CD672-A5E9-4D41-BF90-C4B3F3ADE275}" type="presOf" srcId="{2C339E43-9351-4885-AF55-0148C6917960}" destId="{FA7C9375-887E-4CEC-96C9-8BCBD97DE84F}" srcOrd="0" destOrd="0" presId="urn:microsoft.com/office/officeart/2005/8/layout/pList1"/>
    <dgm:cxn modelId="{70043C76-3917-44BF-A9D5-6D96DC55EB28}" type="presOf" srcId="{CFC1C321-53F6-4077-A201-2F0C1D63D2D9}" destId="{87DF41BE-7E04-49DE-9A36-E19E26C6B7B3}" srcOrd="0" destOrd="0" presId="urn:microsoft.com/office/officeart/2005/8/layout/pList1"/>
    <dgm:cxn modelId="{E2763792-E115-4A60-BCD3-699D0E396984}" type="presOf" srcId="{55431552-F3DF-4BBB-8B80-BFB972979E8B}" destId="{8D864C32-D0A6-44BD-9FBD-E5F72641A335}" srcOrd="0" destOrd="0" presId="urn:microsoft.com/office/officeart/2005/8/layout/pList1"/>
    <dgm:cxn modelId="{E0BAA095-CF79-4554-9D12-8337960DB38C}" srcId="{6DEAE270-61DD-4AB2-A448-257E4C2763FF}" destId="{55431552-F3DF-4BBB-8B80-BFB972979E8B}" srcOrd="4" destOrd="0" parTransId="{54454868-7165-4D89-ABAC-494144DAAE36}" sibTransId="{3043C235-F237-4E65-A91D-333057E74623}"/>
    <dgm:cxn modelId="{9B79D4A8-B4EB-4E32-AD43-73B93ECE38B7}" srcId="{6DEAE270-61DD-4AB2-A448-257E4C2763FF}" destId="{653E31DC-617F-4295-88A7-5B259CABC33E}" srcOrd="1" destOrd="0" parTransId="{A09490CF-3F6D-4E62-9505-52491E91B3B1}" sibTransId="{CFC1C321-53F6-4077-A201-2F0C1D63D2D9}"/>
    <dgm:cxn modelId="{80395FB5-5E92-4626-AE29-7A09B3DCFBAE}" type="presOf" srcId="{AF660CB7-C2CF-4322-8EB4-01C81CCAF1DC}" destId="{249C97FF-07DB-454C-8BCE-1157EAC6D098}" srcOrd="0" destOrd="0" presId="urn:microsoft.com/office/officeart/2005/8/layout/pList1"/>
    <dgm:cxn modelId="{F854A1B7-F005-4163-8ADD-0AF8D84E8732}" type="presOf" srcId="{653E31DC-617F-4295-88A7-5B259CABC33E}" destId="{E09FD598-BCCE-4CA8-9E88-CD441A04A0B3}" srcOrd="0" destOrd="0" presId="urn:microsoft.com/office/officeart/2005/8/layout/pList1"/>
    <dgm:cxn modelId="{AC312CD3-9B00-4579-A945-BF68B51B8477}" srcId="{6DEAE270-61DD-4AB2-A448-257E4C2763FF}" destId="{C8BC23AF-0B95-413D-B0D5-C613DE90062B}" srcOrd="0" destOrd="0" parTransId="{75950C5C-B693-4140-B08C-E147ECAA60F8}" sibTransId="{09CE4596-8846-4053-9026-05372575DE24}"/>
    <dgm:cxn modelId="{F3D9A9DD-4971-472F-B823-D8294454D2C8}" srcId="{6DEAE270-61DD-4AB2-A448-257E4C2763FF}" destId="{2C339E43-9351-4885-AF55-0148C6917960}" srcOrd="5" destOrd="0" parTransId="{60A6B06A-4C42-49FF-9C0F-B4E21C2F0A13}" sibTransId="{8C368AD0-9BC7-4FF2-8F0E-A26ED07287EC}"/>
    <dgm:cxn modelId="{38B858E0-3F26-4448-AB04-FB0179336D53}" type="presOf" srcId="{3043C235-F237-4E65-A91D-333057E74623}" destId="{0886B49C-C738-4774-B7F3-BD4A1220B18A}" srcOrd="0" destOrd="0" presId="urn:microsoft.com/office/officeart/2005/8/layout/pList1"/>
    <dgm:cxn modelId="{54BF4AED-6A36-4229-91B6-3212B2392FA1}" type="presOf" srcId="{09CE4596-8846-4053-9026-05372575DE24}" destId="{0341CC6F-AE73-4BB3-BE28-1ED0CA068AA3}" srcOrd="0" destOrd="0" presId="urn:microsoft.com/office/officeart/2005/8/layout/pList1"/>
    <dgm:cxn modelId="{26F493BF-CB50-4C2F-8E46-44B3380D5828}" type="presParOf" srcId="{220AFE73-E332-47A5-A2B4-3BC6FED4FC2F}" destId="{94729C28-7F39-4CF5-85D3-EC3B9E17673F}" srcOrd="0" destOrd="0" presId="urn:microsoft.com/office/officeart/2005/8/layout/pList1"/>
    <dgm:cxn modelId="{16F032E9-8924-4E3B-9F64-2394BEC93426}" type="presParOf" srcId="{94729C28-7F39-4CF5-85D3-EC3B9E17673F}" destId="{F5FB7F82-EEC1-495E-B828-0D2D7819F17A}" srcOrd="0" destOrd="0" presId="urn:microsoft.com/office/officeart/2005/8/layout/pList1"/>
    <dgm:cxn modelId="{84519531-BD52-46DB-ACAE-8B4986E1FB19}" type="presParOf" srcId="{94729C28-7F39-4CF5-85D3-EC3B9E17673F}" destId="{6BC5C989-67AA-4082-A0BB-8716BA1AB668}" srcOrd="1" destOrd="0" presId="urn:microsoft.com/office/officeart/2005/8/layout/pList1"/>
    <dgm:cxn modelId="{70BA0D04-B9AE-4634-9352-4935B935AE7C}" type="presParOf" srcId="{220AFE73-E332-47A5-A2B4-3BC6FED4FC2F}" destId="{0341CC6F-AE73-4BB3-BE28-1ED0CA068AA3}" srcOrd="1" destOrd="0" presId="urn:microsoft.com/office/officeart/2005/8/layout/pList1"/>
    <dgm:cxn modelId="{B485155E-F8CD-4C63-9464-1ACBFA5F78BA}" type="presParOf" srcId="{220AFE73-E332-47A5-A2B4-3BC6FED4FC2F}" destId="{F7CF09E9-80AB-4548-9EA4-B9205B6FB5F2}" srcOrd="2" destOrd="0" presId="urn:microsoft.com/office/officeart/2005/8/layout/pList1"/>
    <dgm:cxn modelId="{3E439DAC-E8A5-42AB-B75E-74E633A85687}" type="presParOf" srcId="{F7CF09E9-80AB-4548-9EA4-B9205B6FB5F2}" destId="{9243985F-85BA-4F2C-8871-CC12C92B94AF}" srcOrd="0" destOrd="0" presId="urn:microsoft.com/office/officeart/2005/8/layout/pList1"/>
    <dgm:cxn modelId="{D809783D-981C-4C90-832A-E2ED6E34B409}" type="presParOf" srcId="{F7CF09E9-80AB-4548-9EA4-B9205B6FB5F2}" destId="{E09FD598-BCCE-4CA8-9E88-CD441A04A0B3}" srcOrd="1" destOrd="0" presId="urn:microsoft.com/office/officeart/2005/8/layout/pList1"/>
    <dgm:cxn modelId="{8BD91DF2-593D-40FF-A31B-0A175857072B}" type="presParOf" srcId="{220AFE73-E332-47A5-A2B4-3BC6FED4FC2F}" destId="{87DF41BE-7E04-49DE-9A36-E19E26C6B7B3}" srcOrd="3" destOrd="0" presId="urn:microsoft.com/office/officeart/2005/8/layout/pList1"/>
    <dgm:cxn modelId="{1559D82C-CFE7-4236-AEBA-196CDA1EA770}" type="presParOf" srcId="{220AFE73-E332-47A5-A2B4-3BC6FED4FC2F}" destId="{6BBF1737-A87E-4A6C-AA12-5D6E865BB480}" srcOrd="4" destOrd="0" presId="urn:microsoft.com/office/officeart/2005/8/layout/pList1"/>
    <dgm:cxn modelId="{09061624-4423-42BD-990F-42AF3B9E8FC6}" type="presParOf" srcId="{6BBF1737-A87E-4A6C-AA12-5D6E865BB480}" destId="{E8D27E57-E5C2-42D6-85B7-6624216DB630}" srcOrd="0" destOrd="0" presId="urn:microsoft.com/office/officeart/2005/8/layout/pList1"/>
    <dgm:cxn modelId="{56183158-D42F-4425-A96E-78A4FB75A139}" type="presParOf" srcId="{6BBF1737-A87E-4A6C-AA12-5D6E865BB480}" destId="{D7A13FC6-B991-419A-960D-880C52D69F39}" srcOrd="1" destOrd="0" presId="urn:microsoft.com/office/officeart/2005/8/layout/pList1"/>
    <dgm:cxn modelId="{2FE9EDEE-682B-4EA5-AB37-706674534967}" type="presParOf" srcId="{220AFE73-E332-47A5-A2B4-3BC6FED4FC2F}" destId="{C4C95320-05AA-4C88-9DD4-4C24914183AD}" srcOrd="5" destOrd="0" presId="urn:microsoft.com/office/officeart/2005/8/layout/pList1"/>
    <dgm:cxn modelId="{24797094-4DD6-4379-A458-2C387205E968}" type="presParOf" srcId="{220AFE73-E332-47A5-A2B4-3BC6FED4FC2F}" destId="{97DD9ACA-9B2D-4002-8FA7-DD021541EF3B}" srcOrd="6" destOrd="0" presId="urn:microsoft.com/office/officeart/2005/8/layout/pList1"/>
    <dgm:cxn modelId="{9F46B31E-B59A-419B-8163-812E529E6FBA}" type="presParOf" srcId="{97DD9ACA-9B2D-4002-8FA7-DD021541EF3B}" destId="{95CF64B8-4268-485D-B26A-741BE1EA86E8}" srcOrd="0" destOrd="0" presId="urn:microsoft.com/office/officeart/2005/8/layout/pList1"/>
    <dgm:cxn modelId="{6302C47B-19D9-4967-98D9-8C06709A2475}" type="presParOf" srcId="{97DD9ACA-9B2D-4002-8FA7-DD021541EF3B}" destId="{5327AF46-0AB4-432F-8565-7DC0E7FFF0B5}" srcOrd="1" destOrd="0" presId="urn:microsoft.com/office/officeart/2005/8/layout/pList1"/>
    <dgm:cxn modelId="{28244CC8-403C-460D-94A1-F0EEBCB65947}" type="presParOf" srcId="{220AFE73-E332-47A5-A2B4-3BC6FED4FC2F}" destId="{249C97FF-07DB-454C-8BCE-1157EAC6D098}" srcOrd="7" destOrd="0" presId="urn:microsoft.com/office/officeart/2005/8/layout/pList1"/>
    <dgm:cxn modelId="{72761F54-B1DB-4CA4-9E00-C2D2D658F073}" type="presParOf" srcId="{220AFE73-E332-47A5-A2B4-3BC6FED4FC2F}" destId="{F9119DD7-4E66-428E-B8CE-98BABE66A539}" srcOrd="8" destOrd="0" presId="urn:microsoft.com/office/officeart/2005/8/layout/pList1"/>
    <dgm:cxn modelId="{981D3A5A-14C6-4794-9762-4616A9032AA9}" type="presParOf" srcId="{F9119DD7-4E66-428E-B8CE-98BABE66A539}" destId="{CF7045AF-135C-49E0-8603-26FA2ABD51C6}" srcOrd="0" destOrd="0" presId="urn:microsoft.com/office/officeart/2005/8/layout/pList1"/>
    <dgm:cxn modelId="{2C560BBF-13FD-44C3-BA1A-2459A7B6AA80}" type="presParOf" srcId="{F9119DD7-4E66-428E-B8CE-98BABE66A539}" destId="{8D864C32-D0A6-44BD-9FBD-E5F72641A335}" srcOrd="1" destOrd="0" presId="urn:microsoft.com/office/officeart/2005/8/layout/pList1"/>
    <dgm:cxn modelId="{7DC6BB44-8C34-4466-9DBE-F1BD4BFC09D3}" type="presParOf" srcId="{220AFE73-E332-47A5-A2B4-3BC6FED4FC2F}" destId="{0886B49C-C738-4774-B7F3-BD4A1220B18A}" srcOrd="9" destOrd="0" presId="urn:microsoft.com/office/officeart/2005/8/layout/pList1"/>
    <dgm:cxn modelId="{C16FD461-D34E-4F8C-820D-991F653ADA49}" type="presParOf" srcId="{220AFE73-E332-47A5-A2B4-3BC6FED4FC2F}" destId="{D52A84E4-5BC6-48FD-BDEB-7DF1E75120C1}" srcOrd="10" destOrd="0" presId="urn:microsoft.com/office/officeart/2005/8/layout/pList1"/>
    <dgm:cxn modelId="{45A5DD39-ADC2-4C6C-AE3E-0BA0F0BA3720}" type="presParOf" srcId="{D52A84E4-5BC6-48FD-BDEB-7DF1E75120C1}" destId="{CFE021DB-67A1-4C52-BB1C-165FF8424499}" srcOrd="0" destOrd="0" presId="urn:microsoft.com/office/officeart/2005/8/layout/pList1"/>
    <dgm:cxn modelId="{83D41222-EDB8-4808-B479-86F4135193B1}" type="presParOf" srcId="{D52A84E4-5BC6-48FD-BDEB-7DF1E75120C1}" destId="{FA7C9375-887E-4CEC-96C9-8BCBD97DE84F}"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42A52A-E915-4D32-B828-A78393C0D218}" type="doc">
      <dgm:prSet loTypeId="urn:microsoft.com/office/officeart/2005/8/layout/vProcess5" loCatId="process" qsTypeId="urn:microsoft.com/office/officeart/2005/8/quickstyle/3d1" qsCatId="3D" csTypeId="urn:microsoft.com/office/officeart/2005/8/colors/colorful5" csCatId="colorful" phldr="1"/>
      <dgm:spPr>
        <a:scene3d>
          <a:camera prst="orthographicFront">
            <a:rot lat="0" lon="0" rev="0"/>
          </a:camera>
          <a:lightRig rig="contrasting" dir="t">
            <a:rot lat="0" lon="0" rev="1500000"/>
          </a:lightRig>
        </a:scene3d>
      </dgm:spPr>
    </dgm:pt>
    <dgm:pt modelId="{FE4CB5C1-7A09-410D-969A-5D2685C45C86}">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初级</a:t>
          </a:r>
          <a:r>
            <a:rPr lang="en-US" altLang="zh-CN" dirty="0"/>
            <a:t>1</a:t>
          </a:r>
          <a:r>
            <a:rPr lang="zh-CN" altLang="en-US" dirty="0"/>
            <a:t>，</a:t>
          </a:r>
          <a:r>
            <a:rPr lang="en-US" altLang="zh-CN" dirty="0"/>
            <a:t>2</a:t>
          </a:r>
          <a:r>
            <a:rPr lang="zh-CN" altLang="en-US" dirty="0"/>
            <a:t>级：公认的对亚洲人入门门槛较低的小语种</a:t>
          </a:r>
        </a:p>
      </dgm:t>
    </dgm:pt>
    <dgm:pt modelId="{AF7B6C4C-D7E3-412E-B016-375EA6923D77}" type="parTrans" cxnId="{8E07C687-FDBC-472B-B4FE-46500AC4AF7C}">
      <dgm:prSet/>
      <dgm:spPr/>
      <dgm:t>
        <a:bodyPr/>
        <a:lstStyle/>
        <a:p>
          <a:endParaRPr lang="zh-CN" altLang="en-US"/>
        </a:p>
      </dgm:t>
    </dgm:pt>
    <dgm:pt modelId="{B2749297-A5B9-4A70-B291-68F81CFC5AA4}" type="sibTrans" cxnId="{8E07C687-FDBC-472B-B4FE-46500AC4AF7C}">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90500" prstMaterial="metal">
          <a:bevelT w="88900" h="88900"/>
        </a:sp3d>
      </dgm:spPr>
      <dgm:t>
        <a:bodyPr/>
        <a:lstStyle/>
        <a:p>
          <a:endParaRPr lang="zh-CN" altLang="en-US"/>
        </a:p>
      </dgm:t>
    </dgm:pt>
    <dgm:pt modelId="{FD804ABF-2C14-475C-9757-15D14114A1A8}">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中级</a:t>
          </a:r>
          <a:r>
            <a:rPr lang="en-US" altLang="zh-CN" dirty="0"/>
            <a:t>3, 4</a:t>
          </a:r>
          <a:r>
            <a:rPr lang="zh-CN" altLang="en-US" dirty="0"/>
            <a:t>级：留学就业的起点，改变人生从</a:t>
          </a:r>
          <a:r>
            <a:rPr lang="en-US" altLang="zh-CN" dirty="0"/>
            <a:t>TOPIK</a:t>
          </a:r>
          <a:r>
            <a:rPr lang="zh-CN" altLang="en-US" dirty="0"/>
            <a:t>中级开始</a:t>
          </a:r>
        </a:p>
      </dgm:t>
    </dgm:pt>
    <dgm:pt modelId="{4B7C3A8A-C399-465E-A5AF-EBC957EEB660}" type="parTrans" cxnId="{2689933A-5665-4012-8658-3875197B0B84}">
      <dgm:prSet/>
      <dgm:spPr/>
      <dgm:t>
        <a:bodyPr/>
        <a:lstStyle/>
        <a:p>
          <a:endParaRPr lang="zh-CN" altLang="en-US"/>
        </a:p>
      </dgm:t>
    </dgm:pt>
    <dgm:pt modelId="{5D999D12-CCA4-4BCA-BDD3-2791A4891659}" type="sibTrans" cxnId="{2689933A-5665-4012-8658-3875197B0B84}">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90500" prstMaterial="metal">
          <a:bevelT w="88900" h="88900"/>
        </a:sp3d>
      </dgm:spPr>
      <dgm:t>
        <a:bodyPr/>
        <a:lstStyle/>
        <a:p>
          <a:endParaRPr lang="zh-CN" altLang="en-US"/>
        </a:p>
      </dgm:t>
    </dgm:pt>
    <dgm:pt modelId="{BD7AF12C-99E6-49EE-8F28-50FEC7CBAABE}">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高级</a:t>
          </a:r>
          <a:r>
            <a:rPr lang="en-US" altLang="zh-CN" dirty="0"/>
            <a:t>5, 6</a:t>
          </a:r>
          <a:r>
            <a:rPr lang="zh-CN" altLang="en-US" dirty="0"/>
            <a:t>级：韩国公司的敲门砖，学业深造必备</a:t>
          </a:r>
        </a:p>
      </dgm:t>
    </dgm:pt>
    <dgm:pt modelId="{2F3FE79B-42D5-4544-ACA2-D960638001F4}" type="parTrans" cxnId="{74777E0C-CE18-4F85-B131-08CC687AE4BF}">
      <dgm:prSet/>
      <dgm:spPr/>
      <dgm:t>
        <a:bodyPr/>
        <a:lstStyle/>
        <a:p>
          <a:endParaRPr lang="zh-CN" altLang="en-US"/>
        </a:p>
      </dgm:t>
    </dgm:pt>
    <dgm:pt modelId="{7BADB0C6-4043-403E-9B14-0D6E58835AEA}" type="sibTrans" cxnId="{74777E0C-CE18-4F85-B131-08CC687AE4BF}">
      <dgm:prSet/>
      <dgm:spPr/>
      <dgm:t>
        <a:bodyPr/>
        <a:lstStyle/>
        <a:p>
          <a:endParaRPr lang="zh-CN" altLang="en-US"/>
        </a:p>
      </dgm:t>
    </dgm:pt>
    <dgm:pt modelId="{2F4A3A2B-0D93-4BB8-8ADE-F7AB05BE8858}" type="pres">
      <dgm:prSet presAssocID="{8E42A52A-E915-4D32-B828-A78393C0D218}" presName="outerComposite" presStyleCnt="0">
        <dgm:presLayoutVars>
          <dgm:chMax val="5"/>
          <dgm:dir/>
          <dgm:resizeHandles val="exact"/>
        </dgm:presLayoutVars>
      </dgm:prSet>
      <dgm:spPr/>
    </dgm:pt>
    <dgm:pt modelId="{C6E3285F-AE97-47CA-ACB1-F9C5A2F7CEE9}" type="pres">
      <dgm:prSet presAssocID="{8E42A52A-E915-4D32-B828-A78393C0D218}" presName="dummyMaxCanvas" presStyleCnt="0">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06CF6F93-D5C3-4CCA-8F4C-4A6EA2AC5BB4}" type="pres">
      <dgm:prSet presAssocID="{8E42A52A-E915-4D32-B828-A78393C0D218}" presName="ThreeNodes_1" presStyleLbl="node1" presStyleIdx="0" presStyleCnt="3">
        <dgm:presLayoutVars>
          <dgm:bulletEnabled val="1"/>
        </dgm:presLayoutVars>
      </dgm:prSet>
      <dgm:spPr/>
    </dgm:pt>
    <dgm:pt modelId="{935EA003-E233-448E-B19D-7428C1E70BD5}" type="pres">
      <dgm:prSet presAssocID="{8E42A52A-E915-4D32-B828-A78393C0D218}" presName="ThreeNodes_2" presStyleLbl="node1" presStyleIdx="1" presStyleCnt="3">
        <dgm:presLayoutVars>
          <dgm:bulletEnabled val="1"/>
        </dgm:presLayoutVars>
      </dgm:prSet>
      <dgm:spPr/>
    </dgm:pt>
    <dgm:pt modelId="{F9EFF5E5-7807-40FE-BEAF-0C726B97F4F2}" type="pres">
      <dgm:prSet presAssocID="{8E42A52A-E915-4D32-B828-A78393C0D218}" presName="ThreeNodes_3" presStyleLbl="node1" presStyleIdx="2" presStyleCnt="3">
        <dgm:presLayoutVars>
          <dgm:bulletEnabled val="1"/>
        </dgm:presLayoutVars>
      </dgm:prSet>
      <dgm:spPr/>
    </dgm:pt>
    <dgm:pt modelId="{FC091B81-A0C1-44C8-B63E-373B2F1C22B6}" type="pres">
      <dgm:prSet presAssocID="{8E42A52A-E915-4D32-B828-A78393C0D218}" presName="ThreeConn_1-2" presStyleLbl="fgAccFollowNode1" presStyleIdx="0" presStyleCnt="2">
        <dgm:presLayoutVars>
          <dgm:bulletEnabled val="1"/>
        </dgm:presLayoutVars>
      </dgm:prSet>
      <dgm:spPr/>
    </dgm:pt>
    <dgm:pt modelId="{3A39A939-FE95-4736-8E73-E85901648DE3}" type="pres">
      <dgm:prSet presAssocID="{8E42A52A-E915-4D32-B828-A78393C0D218}" presName="ThreeConn_2-3" presStyleLbl="fgAccFollowNode1" presStyleIdx="1" presStyleCnt="2">
        <dgm:presLayoutVars>
          <dgm:bulletEnabled val="1"/>
        </dgm:presLayoutVars>
      </dgm:prSet>
      <dgm:spPr/>
    </dgm:pt>
    <dgm:pt modelId="{78C5801D-23E4-4E31-870A-9CE042C34AC2}" type="pres">
      <dgm:prSet presAssocID="{8E42A52A-E915-4D32-B828-A78393C0D218}" presName="ThreeNodes_1_text" presStyleLbl="node1" presStyleIdx="2" presStyleCnt="3">
        <dgm:presLayoutVars>
          <dgm:bulletEnabled val="1"/>
        </dgm:presLayoutVars>
      </dgm:prSet>
      <dgm:spPr/>
    </dgm:pt>
    <dgm:pt modelId="{13EC29ED-6148-4DFE-A63B-628EECB89778}" type="pres">
      <dgm:prSet presAssocID="{8E42A52A-E915-4D32-B828-A78393C0D218}" presName="ThreeNodes_2_text" presStyleLbl="node1" presStyleIdx="2" presStyleCnt="3">
        <dgm:presLayoutVars>
          <dgm:bulletEnabled val="1"/>
        </dgm:presLayoutVars>
      </dgm:prSet>
      <dgm:spPr/>
    </dgm:pt>
    <dgm:pt modelId="{201A8EAF-C4AB-4BA0-9EE9-057BB9CD6654}" type="pres">
      <dgm:prSet presAssocID="{8E42A52A-E915-4D32-B828-A78393C0D218}" presName="ThreeNodes_3_text" presStyleLbl="node1" presStyleIdx="2" presStyleCnt="3">
        <dgm:presLayoutVars>
          <dgm:bulletEnabled val="1"/>
        </dgm:presLayoutVars>
      </dgm:prSet>
      <dgm:spPr/>
    </dgm:pt>
  </dgm:ptLst>
  <dgm:cxnLst>
    <dgm:cxn modelId="{74777E0C-CE18-4F85-B131-08CC687AE4BF}" srcId="{8E42A52A-E915-4D32-B828-A78393C0D218}" destId="{BD7AF12C-99E6-49EE-8F28-50FEC7CBAABE}" srcOrd="2" destOrd="0" parTransId="{2F3FE79B-42D5-4544-ACA2-D960638001F4}" sibTransId="{7BADB0C6-4043-403E-9B14-0D6E58835AEA}"/>
    <dgm:cxn modelId="{6D2F2310-16A2-44C0-B9B8-8F30A374AF09}" type="presOf" srcId="{FE4CB5C1-7A09-410D-969A-5D2685C45C86}" destId="{06CF6F93-D5C3-4CCA-8F4C-4A6EA2AC5BB4}" srcOrd="0" destOrd="0" presId="urn:microsoft.com/office/officeart/2005/8/layout/vProcess5"/>
    <dgm:cxn modelId="{8C2BED10-4E1F-4F85-9515-A79F00AEBE55}" type="presOf" srcId="{FD804ABF-2C14-475C-9757-15D14114A1A8}" destId="{13EC29ED-6148-4DFE-A63B-628EECB89778}" srcOrd="1" destOrd="0" presId="urn:microsoft.com/office/officeart/2005/8/layout/vProcess5"/>
    <dgm:cxn modelId="{965E7222-B025-47E8-85A4-2C1D76522A9E}" type="presOf" srcId="{FD804ABF-2C14-475C-9757-15D14114A1A8}" destId="{935EA003-E233-448E-B19D-7428C1E70BD5}" srcOrd="0" destOrd="0" presId="urn:microsoft.com/office/officeart/2005/8/layout/vProcess5"/>
    <dgm:cxn modelId="{D502B538-65A9-47EA-BB04-C263181FF4E2}" type="presOf" srcId="{B2749297-A5B9-4A70-B291-68F81CFC5AA4}" destId="{FC091B81-A0C1-44C8-B63E-373B2F1C22B6}" srcOrd="0" destOrd="0" presId="urn:microsoft.com/office/officeart/2005/8/layout/vProcess5"/>
    <dgm:cxn modelId="{2689933A-5665-4012-8658-3875197B0B84}" srcId="{8E42A52A-E915-4D32-B828-A78393C0D218}" destId="{FD804ABF-2C14-475C-9757-15D14114A1A8}" srcOrd="1" destOrd="0" parTransId="{4B7C3A8A-C399-465E-A5AF-EBC957EEB660}" sibTransId="{5D999D12-CCA4-4BCA-BDD3-2791A4891659}"/>
    <dgm:cxn modelId="{B72D196C-DC56-4C04-A391-50F22F044018}" type="presOf" srcId="{BD7AF12C-99E6-49EE-8F28-50FEC7CBAABE}" destId="{F9EFF5E5-7807-40FE-BEAF-0C726B97F4F2}" srcOrd="0" destOrd="0" presId="urn:microsoft.com/office/officeart/2005/8/layout/vProcess5"/>
    <dgm:cxn modelId="{2EA40B70-9F74-4B24-8EA7-937DE46A7858}" type="presOf" srcId="{BD7AF12C-99E6-49EE-8F28-50FEC7CBAABE}" destId="{201A8EAF-C4AB-4BA0-9EE9-057BB9CD6654}" srcOrd="1" destOrd="0" presId="urn:microsoft.com/office/officeart/2005/8/layout/vProcess5"/>
    <dgm:cxn modelId="{4E70BF74-C509-4F17-8BEC-A452015B8955}" type="presOf" srcId="{8E42A52A-E915-4D32-B828-A78393C0D218}" destId="{2F4A3A2B-0D93-4BB8-8ADE-F7AB05BE8858}" srcOrd="0" destOrd="0" presId="urn:microsoft.com/office/officeart/2005/8/layout/vProcess5"/>
    <dgm:cxn modelId="{8E07C687-FDBC-472B-B4FE-46500AC4AF7C}" srcId="{8E42A52A-E915-4D32-B828-A78393C0D218}" destId="{FE4CB5C1-7A09-410D-969A-5D2685C45C86}" srcOrd="0" destOrd="0" parTransId="{AF7B6C4C-D7E3-412E-B016-375EA6923D77}" sibTransId="{B2749297-A5B9-4A70-B291-68F81CFC5AA4}"/>
    <dgm:cxn modelId="{651D2EE9-2601-45CB-A0FF-4AD691D2B07D}" type="presOf" srcId="{5D999D12-CCA4-4BCA-BDD3-2791A4891659}" destId="{3A39A939-FE95-4736-8E73-E85901648DE3}" srcOrd="0" destOrd="0" presId="urn:microsoft.com/office/officeart/2005/8/layout/vProcess5"/>
    <dgm:cxn modelId="{B823EFFC-0107-40CF-A0C5-5252ADD85556}" type="presOf" srcId="{FE4CB5C1-7A09-410D-969A-5D2685C45C86}" destId="{78C5801D-23E4-4E31-870A-9CE042C34AC2}" srcOrd="1" destOrd="0" presId="urn:microsoft.com/office/officeart/2005/8/layout/vProcess5"/>
    <dgm:cxn modelId="{6ABB819F-4923-4FEA-8ED5-8CDCE5C9D3E0}" type="presParOf" srcId="{2F4A3A2B-0D93-4BB8-8ADE-F7AB05BE8858}" destId="{C6E3285F-AE97-47CA-ACB1-F9C5A2F7CEE9}" srcOrd="0" destOrd="0" presId="urn:microsoft.com/office/officeart/2005/8/layout/vProcess5"/>
    <dgm:cxn modelId="{3A749651-967B-4B32-B961-9B68696A5E2B}" type="presParOf" srcId="{2F4A3A2B-0D93-4BB8-8ADE-F7AB05BE8858}" destId="{06CF6F93-D5C3-4CCA-8F4C-4A6EA2AC5BB4}" srcOrd="1" destOrd="0" presId="urn:microsoft.com/office/officeart/2005/8/layout/vProcess5"/>
    <dgm:cxn modelId="{79E47106-DBD0-4BC5-B14C-4607B2D638D0}" type="presParOf" srcId="{2F4A3A2B-0D93-4BB8-8ADE-F7AB05BE8858}" destId="{935EA003-E233-448E-B19D-7428C1E70BD5}" srcOrd="2" destOrd="0" presId="urn:microsoft.com/office/officeart/2005/8/layout/vProcess5"/>
    <dgm:cxn modelId="{9360BED1-F68F-49E0-9D5E-AF1FDF7B460F}" type="presParOf" srcId="{2F4A3A2B-0D93-4BB8-8ADE-F7AB05BE8858}" destId="{F9EFF5E5-7807-40FE-BEAF-0C726B97F4F2}" srcOrd="3" destOrd="0" presId="urn:microsoft.com/office/officeart/2005/8/layout/vProcess5"/>
    <dgm:cxn modelId="{542F0373-2616-4083-BB5F-864BFD44721C}" type="presParOf" srcId="{2F4A3A2B-0D93-4BB8-8ADE-F7AB05BE8858}" destId="{FC091B81-A0C1-44C8-B63E-373B2F1C22B6}" srcOrd="4" destOrd="0" presId="urn:microsoft.com/office/officeart/2005/8/layout/vProcess5"/>
    <dgm:cxn modelId="{58B77544-CE28-4BBB-957D-8D727737185B}" type="presParOf" srcId="{2F4A3A2B-0D93-4BB8-8ADE-F7AB05BE8858}" destId="{3A39A939-FE95-4736-8E73-E85901648DE3}" srcOrd="5" destOrd="0" presId="urn:microsoft.com/office/officeart/2005/8/layout/vProcess5"/>
    <dgm:cxn modelId="{576359A9-8CD8-4A30-8BEF-0AFA42FBFC6D}" type="presParOf" srcId="{2F4A3A2B-0D93-4BB8-8ADE-F7AB05BE8858}" destId="{78C5801D-23E4-4E31-870A-9CE042C34AC2}" srcOrd="6" destOrd="0" presId="urn:microsoft.com/office/officeart/2005/8/layout/vProcess5"/>
    <dgm:cxn modelId="{E68B2A77-A370-4033-93C8-4693B76A6102}" type="presParOf" srcId="{2F4A3A2B-0D93-4BB8-8ADE-F7AB05BE8858}" destId="{13EC29ED-6148-4DFE-A63B-628EECB89778}" srcOrd="7" destOrd="0" presId="urn:microsoft.com/office/officeart/2005/8/layout/vProcess5"/>
    <dgm:cxn modelId="{38C362BA-A080-4D0E-83D3-2603CCF0B3AA}" type="presParOf" srcId="{2F4A3A2B-0D93-4BB8-8ADE-F7AB05BE8858}" destId="{201A8EAF-C4AB-4BA0-9EE9-057BB9CD6654}"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CEC933-CA14-4FC0-BCC5-7C415DE66BCB}" type="doc">
      <dgm:prSet loTypeId="urn:microsoft.com/office/officeart/2008/layout/AlternatingHexagons" loCatId="list" qsTypeId="urn:microsoft.com/office/officeart/2005/8/quickstyle/simple1" qsCatId="simple" csTypeId="urn:microsoft.com/office/officeart/2005/8/colors/colorful1" csCatId="colorful" phldr="1"/>
      <dgm:spPr>
        <a:scene3d>
          <a:camera prst="orthographicFront">
            <a:rot lat="0" lon="0" rev="0"/>
          </a:camera>
          <a:lightRig rig="glow" dir="t">
            <a:rot lat="0" lon="0" rev="4800000"/>
          </a:lightRig>
        </a:scene3d>
      </dgm:spPr>
      <dgm:t>
        <a:bodyPr/>
        <a:lstStyle/>
        <a:p>
          <a:endParaRPr lang="zh-CN" altLang="en-US"/>
        </a:p>
      </dgm:t>
    </dgm:pt>
    <dgm:pt modelId="{3008EA16-4DB8-4BF7-8A71-F88994D1EEBB}">
      <dgm:prSet phldrT="[文本]"/>
      <dgm:spPr>
        <a:ln>
          <a:noFill/>
        </a:ln>
        <a:effectLst>
          <a:outerShdw blurRad="149987" dist="250190" dir="8460000" algn="ctr">
            <a:srgbClr val="000000">
              <a:alpha val="28000"/>
            </a:srgbClr>
          </a:outerShdw>
        </a:effectLst>
        <a:sp3d prstMaterial="metal">
          <a:bevelT w="88900" h="88900"/>
        </a:sp3d>
      </dgm:spPr>
      <dgm:t>
        <a:bodyPr/>
        <a:lstStyle/>
        <a:p>
          <a:r>
            <a:rPr lang="zh-CN" altLang="en-US" dirty="0"/>
            <a:t>专业知识</a:t>
          </a:r>
        </a:p>
      </dgm:t>
    </dgm:pt>
    <dgm:pt modelId="{095DEEB0-2620-4E43-B79F-B06544FA2744}" type="parTrans" cxnId="{E39BF358-81DD-44EB-AFE1-6798D651AF8C}">
      <dgm:prSet/>
      <dgm:spPr/>
      <dgm:t>
        <a:bodyPr/>
        <a:lstStyle/>
        <a:p>
          <a:endParaRPr lang="zh-CN" altLang="en-US"/>
        </a:p>
      </dgm:t>
    </dgm:pt>
    <dgm:pt modelId="{D360351E-2487-40C4-ADDD-01EA506D7F83}" type="sibTrans" cxnId="{E39BF358-81DD-44EB-AFE1-6798D651AF8C}">
      <dgm:prSet/>
      <dgm:spPr>
        <a:blipFill dpi="0" rotWithShape="0">
          <a:blip xmlns:r="http://schemas.openxmlformats.org/officeDocument/2006/relationships" r:embed="rId1"/>
          <a:srcRect/>
          <a:stretch>
            <a:fillRect l="-9841" t="2916" r="6111" b="2916"/>
          </a:stretch>
        </a:blipFill>
        <a:ln>
          <a:noFill/>
        </a:ln>
        <a:effectLst>
          <a:outerShdw blurRad="149987" dist="250190" dir="8460000" algn="ctr">
            <a:srgbClr val="000000">
              <a:alpha val="28000"/>
            </a:srgbClr>
          </a:outerShdw>
        </a:effectLst>
        <a:sp3d prstMaterial="metal">
          <a:bevelT w="88900" h="88900"/>
        </a:sp3d>
      </dgm:spPr>
      <dgm:t>
        <a:bodyPr/>
        <a:lstStyle/>
        <a:p>
          <a:endParaRPr lang="zh-CN" altLang="en-US"/>
        </a:p>
      </dgm:t>
    </dgm:pt>
    <dgm:pt modelId="{AED596AA-E6B5-4A0B-B6DC-658437385A1C}">
      <dgm:prSet phldrT="[文本]"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zh-CN" altLang="en-US" sz="1600" dirty="0"/>
            <a:t>韩语专业知识和众多商贸翻译辅修科目的搭配培养你独一无二的知识体系</a:t>
          </a:r>
        </a:p>
      </dgm:t>
    </dgm:pt>
    <dgm:pt modelId="{2072CCA0-2BBD-41EC-8B0D-BC15D62E54E8}" type="parTrans" cxnId="{58CE84AF-6755-44B9-B4A8-43E47729F755}">
      <dgm:prSet/>
      <dgm:spPr/>
      <dgm:t>
        <a:bodyPr/>
        <a:lstStyle/>
        <a:p>
          <a:endParaRPr lang="zh-CN" altLang="en-US"/>
        </a:p>
      </dgm:t>
    </dgm:pt>
    <dgm:pt modelId="{879B68D0-CD97-479E-AD5E-8567B2A4E3CF}" type="sibTrans" cxnId="{58CE84AF-6755-44B9-B4A8-43E47729F755}">
      <dgm:prSet/>
      <dgm:spPr/>
      <dgm:t>
        <a:bodyPr/>
        <a:lstStyle/>
        <a:p>
          <a:endParaRPr lang="zh-CN" altLang="en-US"/>
        </a:p>
      </dgm:t>
    </dgm:pt>
    <dgm:pt modelId="{8D44F8D9-C0A2-40AE-8A4F-DB29ECFF6548}">
      <dgm:prSet phldrT="[文本]"/>
      <dgm:spPr>
        <a:ln>
          <a:noFill/>
        </a:ln>
        <a:effectLst>
          <a:outerShdw blurRad="149987" dist="250190" dir="8460000" algn="ctr">
            <a:srgbClr val="000000">
              <a:alpha val="28000"/>
            </a:srgbClr>
          </a:outerShdw>
        </a:effectLst>
        <a:sp3d prstMaterial="metal">
          <a:bevelT w="88900" h="88900"/>
        </a:sp3d>
      </dgm:spPr>
      <dgm:t>
        <a:bodyPr/>
        <a:lstStyle/>
        <a:p>
          <a:r>
            <a:rPr lang="zh-CN" altLang="en-US" dirty="0"/>
            <a:t>实践机会</a:t>
          </a:r>
        </a:p>
      </dgm:t>
    </dgm:pt>
    <dgm:pt modelId="{E2E4B195-4BA5-4590-A8E4-E91556EB710A}" type="parTrans" cxnId="{4B6D3D36-2103-49E8-B175-2D8762C2420E}">
      <dgm:prSet/>
      <dgm:spPr/>
      <dgm:t>
        <a:bodyPr/>
        <a:lstStyle/>
        <a:p>
          <a:endParaRPr lang="zh-CN" altLang="en-US"/>
        </a:p>
      </dgm:t>
    </dgm:pt>
    <dgm:pt modelId="{8D841BF2-01BE-4CB6-A82D-31BD3AF1B949}" type="sibTrans" cxnId="{4B6D3D36-2103-49E8-B175-2D8762C2420E}">
      <dgm:prSet/>
      <dgm:spPr>
        <a:blipFill dpi="0" rotWithShape="0">
          <a:blip xmlns:r="http://schemas.openxmlformats.org/officeDocument/2006/relationships" r:embed="rId2"/>
          <a:srcRect/>
          <a:stretch>
            <a:fillRect l="-15478" t="10763" r="473" b="10763"/>
          </a:stretch>
        </a:blipFill>
        <a:ln>
          <a:noFill/>
        </a:ln>
        <a:effectLst>
          <a:outerShdw blurRad="149987" dist="250190" dir="8460000" algn="ctr">
            <a:srgbClr val="000000">
              <a:alpha val="28000"/>
            </a:srgbClr>
          </a:outerShdw>
        </a:effectLst>
        <a:sp3d prstMaterial="metal">
          <a:bevelT w="88900" h="88900"/>
        </a:sp3d>
      </dgm:spPr>
      <dgm:t>
        <a:bodyPr/>
        <a:lstStyle/>
        <a:p>
          <a:endParaRPr lang="zh-CN" altLang="en-US"/>
        </a:p>
      </dgm:t>
    </dgm:pt>
    <dgm:pt modelId="{295EA052-97A7-43F5-9153-30EF52B3A7C8}">
      <dgm:prSet phldrT="[文本]" custT="1"/>
      <dgm:spPr>
        <a:ln>
          <a:noFill/>
        </a:ln>
        <a:effectLst>
          <a:outerShdw blurRad="149987" dist="250190" dir="8460000" algn="ctr">
            <a:srgbClr val="000000">
              <a:alpha val="28000"/>
            </a:srgbClr>
          </a:outerShdw>
        </a:effectLst>
        <a:sp3d prstMaterial="metal">
          <a:bevelT w="88900" h="88900"/>
        </a:sp3d>
      </dgm:spPr>
      <dgm:t>
        <a:bodyPr/>
        <a:lstStyle/>
        <a:p>
          <a:pPr algn="l"/>
          <a:r>
            <a:rPr lang="zh-CN" altLang="en-US" sz="1600" dirty="0"/>
            <a:t>立足安徽省的众多企事业和会展经济提供丰富的创新创业实践</a:t>
          </a:r>
        </a:p>
      </dgm:t>
    </dgm:pt>
    <dgm:pt modelId="{CE888102-5091-4854-8FDB-CCA96C7195EF}" type="parTrans" cxnId="{737911D0-BE1B-498A-BE55-0BF5F821D4F4}">
      <dgm:prSet/>
      <dgm:spPr/>
      <dgm:t>
        <a:bodyPr/>
        <a:lstStyle/>
        <a:p>
          <a:endParaRPr lang="zh-CN" altLang="en-US"/>
        </a:p>
      </dgm:t>
    </dgm:pt>
    <dgm:pt modelId="{92605DDB-601D-448D-96DA-282021BADD77}" type="sibTrans" cxnId="{737911D0-BE1B-498A-BE55-0BF5F821D4F4}">
      <dgm:prSet/>
      <dgm:spPr/>
      <dgm:t>
        <a:bodyPr/>
        <a:lstStyle/>
        <a:p>
          <a:endParaRPr lang="zh-CN" altLang="en-US"/>
        </a:p>
      </dgm:t>
    </dgm:pt>
    <dgm:pt modelId="{6E7A9007-11F7-4740-9AE7-2B07728620AA}">
      <dgm:prSet phldrT="[文本]"/>
      <dgm:spPr>
        <a:ln>
          <a:noFill/>
        </a:ln>
        <a:effectLst>
          <a:outerShdw blurRad="149987" dist="250190" dir="8460000" algn="ctr">
            <a:srgbClr val="000000">
              <a:alpha val="28000"/>
            </a:srgbClr>
          </a:outerShdw>
        </a:effectLst>
        <a:sp3d prstMaterial="metal">
          <a:bevelT w="88900" h="88900"/>
        </a:sp3d>
      </dgm:spPr>
      <dgm:t>
        <a:bodyPr/>
        <a:lstStyle/>
        <a:p>
          <a:r>
            <a:rPr lang="zh-CN" altLang="en-US" dirty="0"/>
            <a:t>就业辅导</a:t>
          </a:r>
        </a:p>
      </dgm:t>
    </dgm:pt>
    <dgm:pt modelId="{F52047C8-961C-457C-B45D-CA11C81004B2}" type="parTrans" cxnId="{0E2F9EFB-4491-4DC3-AE4C-20D9AACF9AB4}">
      <dgm:prSet/>
      <dgm:spPr/>
      <dgm:t>
        <a:bodyPr/>
        <a:lstStyle/>
        <a:p>
          <a:endParaRPr lang="zh-CN" altLang="en-US"/>
        </a:p>
      </dgm:t>
    </dgm:pt>
    <dgm:pt modelId="{C8B8B14A-B386-48E5-826E-5FDBD9CBF1CE}" type="sibTrans" cxnId="{0E2F9EFB-4491-4DC3-AE4C-20D9AACF9AB4}">
      <dgm:prSet/>
      <dgm:spPr>
        <a:blipFill dpi="0" rotWithShape="0">
          <a:blip xmlns:r="http://schemas.openxmlformats.org/officeDocument/2006/relationships" r:embed="rId3"/>
          <a:srcRect/>
          <a:stretch>
            <a:fillRect l="-15478" t="5858" r="473" b="5858"/>
          </a:stretch>
        </a:blipFill>
        <a:ln>
          <a:noFill/>
        </a:ln>
        <a:effectLst>
          <a:outerShdw blurRad="149987" dist="250190" dir="8460000" algn="ctr">
            <a:srgbClr val="000000">
              <a:alpha val="28000"/>
            </a:srgbClr>
          </a:outerShdw>
        </a:effectLst>
        <a:sp3d prstMaterial="metal">
          <a:bevelT w="88900" h="88900"/>
        </a:sp3d>
      </dgm:spPr>
      <dgm:t>
        <a:bodyPr/>
        <a:lstStyle/>
        <a:p>
          <a:endParaRPr lang="zh-CN" altLang="en-US"/>
        </a:p>
      </dgm:t>
    </dgm:pt>
    <dgm:pt modelId="{706B939F-3A4E-4163-8310-F2E72CED822F}">
      <dgm:prSet phldrT="[文本]" custT="1"/>
      <dgm:spPr>
        <a:ln>
          <a:noFill/>
        </a:ln>
        <a:effectLst>
          <a:outerShdw blurRad="149987" dist="250190" dir="8460000" algn="ctr">
            <a:srgbClr val="000000">
              <a:alpha val="28000"/>
            </a:srgbClr>
          </a:outerShdw>
        </a:effectLst>
        <a:sp3d prstMaterial="metal">
          <a:bevelT w="88900" h="88900"/>
        </a:sp3d>
      </dgm:spPr>
      <dgm:t>
        <a:bodyPr/>
        <a:lstStyle/>
        <a:p>
          <a:r>
            <a:rPr lang="zh-CN" altLang="en-US" sz="1800" dirty="0"/>
            <a:t>毕业季提供只针对韩国语专业的就业推荐</a:t>
          </a:r>
        </a:p>
      </dgm:t>
    </dgm:pt>
    <dgm:pt modelId="{D8ADF709-03F4-47BC-B2FF-C89484EE3A13}" type="parTrans" cxnId="{0E89C03F-697B-413E-B64C-A42E51FACEE0}">
      <dgm:prSet/>
      <dgm:spPr/>
      <dgm:t>
        <a:bodyPr/>
        <a:lstStyle/>
        <a:p>
          <a:endParaRPr lang="zh-CN" altLang="en-US"/>
        </a:p>
      </dgm:t>
    </dgm:pt>
    <dgm:pt modelId="{25F87F55-E50D-4C47-A6C1-A95D37F513B5}" type="sibTrans" cxnId="{0E89C03F-697B-413E-B64C-A42E51FACEE0}">
      <dgm:prSet/>
      <dgm:spPr/>
      <dgm:t>
        <a:bodyPr/>
        <a:lstStyle/>
        <a:p>
          <a:endParaRPr lang="zh-CN" altLang="en-US"/>
        </a:p>
      </dgm:t>
    </dgm:pt>
    <dgm:pt modelId="{1B774837-73ED-494E-9195-CFE8533C221E}" type="pres">
      <dgm:prSet presAssocID="{D7CEC933-CA14-4FC0-BCC5-7C415DE66BCB}" presName="Name0" presStyleCnt="0">
        <dgm:presLayoutVars>
          <dgm:chMax/>
          <dgm:chPref/>
          <dgm:dir/>
          <dgm:animLvl val="lvl"/>
        </dgm:presLayoutVars>
      </dgm:prSet>
      <dgm:spPr/>
    </dgm:pt>
    <dgm:pt modelId="{BD2A32C7-30DC-4DEF-BF34-3B6FF25374EA}" type="pres">
      <dgm:prSet presAssocID="{3008EA16-4DB8-4BF7-8A71-F88994D1EEBB}" presName="composite" presStyleCnt="0"/>
      <dgm:spPr>
        <a:ln>
          <a:noFill/>
        </a:ln>
        <a:effectLst>
          <a:outerShdw blurRad="149987" dist="250190" dir="8460000" algn="ctr">
            <a:srgbClr val="000000">
              <a:alpha val="28000"/>
            </a:srgbClr>
          </a:outerShdw>
        </a:effectLst>
        <a:sp3d prstMaterial="metal">
          <a:bevelT w="88900" h="88900"/>
        </a:sp3d>
      </dgm:spPr>
    </dgm:pt>
    <dgm:pt modelId="{0F766654-6901-4FEA-A063-581DA5582D22}" type="pres">
      <dgm:prSet presAssocID="{3008EA16-4DB8-4BF7-8A71-F88994D1EEBB}" presName="Parent1" presStyleLbl="node1" presStyleIdx="0" presStyleCnt="6">
        <dgm:presLayoutVars>
          <dgm:chMax val="1"/>
          <dgm:chPref val="1"/>
          <dgm:bulletEnabled val="1"/>
        </dgm:presLayoutVars>
      </dgm:prSet>
      <dgm:spPr/>
    </dgm:pt>
    <dgm:pt modelId="{7F2BE0AC-236B-4BEE-867C-AA5E7FD3AADB}" type="pres">
      <dgm:prSet presAssocID="{3008EA16-4DB8-4BF7-8A71-F88994D1EEBB}" presName="Childtext1" presStyleLbl="revTx" presStyleIdx="0" presStyleCnt="3">
        <dgm:presLayoutVars>
          <dgm:chMax val="0"/>
          <dgm:chPref val="0"/>
          <dgm:bulletEnabled val="1"/>
        </dgm:presLayoutVars>
      </dgm:prSet>
      <dgm:spPr/>
    </dgm:pt>
    <dgm:pt modelId="{962F4EF4-FCDC-4BAB-B48D-2B3685DE2CFC}" type="pres">
      <dgm:prSet presAssocID="{3008EA16-4DB8-4BF7-8A71-F88994D1EEBB}" presName="BalanceSpacing" presStyleCnt="0"/>
      <dgm:spPr>
        <a:ln>
          <a:noFill/>
        </a:ln>
        <a:effectLst>
          <a:outerShdw blurRad="149987" dist="250190" dir="8460000" algn="ctr">
            <a:srgbClr val="000000">
              <a:alpha val="28000"/>
            </a:srgbClr>
          </a:outerShdw>
        </a:effectLst>
        <a:sp3d prstMaterial="metal">
          <a:bevelT w="88900" h="88900"/>
        </a:sp3d>
      </dgm:spPr>
    </dgm:pt>
    <dgm:pt modelId="{7EE5F236-EF5F-44E2-A6C4-3F957E09BC74}" type="pres">
      <dgm:prSet presAssocID="{3008EA16-4DB8-4BF7-8A71-F88994D1EEBB}" presName="BalanceSpacing1" presStyleCnt="0"/>
      <dgm:spPr>
        <a:ln>
          <a:noFill/>
        </a:ln>
        <a:effectLst>
          <a:outerShdw blurRad="149987" dist="250190" dir="8460000" algn="ctr">
            <a:srgbClr val="000000">
              <a:alpha val="28000"/>
            </a:srgbClr>
          </a:outerShdw>
        </a:effectLst>
        <a:sp3d prstMaterial="metal">
          <a:bevelT w="88900" h="88900"/>
        </a:sp3d>
      </dgm:spPr>
    </dgm:pt>
    <dgm:pt modelId="{568DA3BE-89B0-4A2C-95FF-C7A9723D3B15}" type="pres">
      <dgm:prSet presAssocID="{D360351E-2487-40C4-ADDD-01EA506D7F83}" presName="Accent1Text" presStyleLbl="node1" presStyleIdx="1" presStyleCnt="6"/>
      <dgm:spPr/>
    </dgm:pt>
    <dgm:pt modelId="{224BA4F4-AA08-48E3-B4D1-4BE89E7DB503}" type="pres">
      <dgm:prSet presAssocID="{D360351E-2487-40C4-ADDD-01EA506D7F83}" presName="spaceBetweenRectangles" presStyleCnt="0"/>
      <dgm:spPr>
        <a:ln>
          <a:noFill/>
        </a:ln>
        <a:effectLst>
          <a:outerShdw blurRad="149987" dist="250190" dir="8460000" algn="ctr">
            <a:srgbClr val="000000">
              <a:alpha val="28000"/>
            </a:srgbClr>
          </a:outerShdw>
        </a:effectLst>
        <a:sp3d prstMaterial="metal">
          <a:bevelT w="88900" h="88900"/>
        </a:sp3d>
      </dgm:spPr>
    </dgm:pt>
    <dgm:pt modelId="{A71E185B-7DE0-4DA8-B831-53C07DFD3D2C}" type="pres">
      <dgm:prSet presAssocID="{8D44F8D9-C0A2-40AE-8A4F-DB29ECFF6548}" presName="composite" presStyleCnt="0"/>
      <dgm:spPr>
        <a:ln>
          <a:noFill/>
        </a:ln>
        <a:effectLst>
          <a:outerShdw blurRad="149987" dist="250190" dir="8460000" algn="ctr">
            <a:srgbClr val="000000">
              <a:alpha val="28000"/>
            </a:srgbClr>
          </a:outerShdw>
        </a:effectLst>
        <a:sp3d prstMaterial="metal">
          <a:bevelT w="88900" h="88900"/>
        </a:sp3d>
      </dgm:spPr>
    </dgm:pt>
    <dgm:pt modelId="{20FDF2B8-78A1-4007-A74E-694E62F3A5E5}" type="pres">
      <dgm:prSet presAssocID="{8D44F8D9-C0A2-40AE-8A4F-DB29ECFF6548}" presName="Parent1" presStyleLbl="node1" presStyleIdx="2" presStyleCnt="6">
        <dgm:presLayoutVars>
          <dgm:chMax val="1"/>
          <dgm:chPref val="1"/>
          <dgm:bulletEnabled val="1"/>
        </dgm:presLayoutVars>
      </dgm:prSet>
      <dgm:spPr/>
    </dgm:pt>
    <dgm:pt modelId="{0738BD80-F5FE-4D58-91C3-3BC13476A0F0}" type="pres">
      <dgm:prSet presAssocID="{8D44F8D9-C0A2-40AE-8A4F-DB29ECFF6548}" presName="Childtext1" presStyleLbl="revTx" presStyleIdx="1" presStyleCnt="3">
        <dgm:presLayoutVars>
          <dgm:chMax val="0"/>
          <dgm:chPref val="0"/>
          <dgm:bulletEnabled val="1"/>
        </dgm:presLayoutVars>
      </dgm:prSet>
      <dgm:spPr/>
    </dgm:pt>
    <dgm:pt modelId="{95135E4D-82F1-4C48-A3F2-BE93ED8EFA6C}" type="pres">
      <dgm:prSet presAssocID="{8D44F8D9-C0A2-40AE-8A4F-DB29ECFF6548}" presName="BalanceSpacing" presStyleCnt="0"/>
      <dgm:spPr>
        <a:ln>
          <a:noFill/>
        </a:ln>
        <a:effectLst>
          <a:outerShdw blurRad="149987" dist="250190" dir="8460000" algn="ctr">
            <a:srgbClr val="000000">
              <a:alpha val="28000"/>
            </a:srgbClr>
          </a:outerShdw>
        </a:effectLst>
        <a:sp3d prstMaterial="metal">
          <a:bevelT w="88900" h="88900"/>
        </a:sp3d>
      </dgm:spPr>
    </dgm:pt>
    <dgm:pt modelId="{03D5E98F-862B-4059-AEC3-465050713D13}" type="pres">
      <dgm:prSet presAssocID="{8D44F8D9-C0A2-40AE-8A4F-DB29ECFF6548}" presName="BalanceSpacing1" presStyleCnt="0"/>
      <dgm:spPr>
        <a:ln>
          <a:noFill/>
        </a:ln>
        <a:effectLst>
          <a:outerShdw blurRad="149987" dist="250190" dir="8460000" algn="ctr">
            <a:srgbClr val="000000">
              <a:alpha val="28000"/>
            </a:srgbClr>
          </a:outerShdw>
        </a:effectLst>
        <a:sp3d prstMaterial="metal">
          <a:bevelT w="88900" h="88900"/>
        </a:sp3d>
      </dgm:spPr>
    </dgm:pt>
    <dgm:pt modelId="{A1962047-B0DA-47BB-94B9-7E1B240A2A7D}" type="pres">
      <dgm:prSet presAssocID="{8D841BF2-01BE-4CB6-A82D-31BD3AF1B949}" presName="Accent1Text" presStyleLbl="node1" presStyleIdx="3" presStyleCnt="6"/>
      <dgm:spPr/>
    </dgm:pt>
    <dgm:pt modelId="{92B2F14D-AA50-4D34-A428-AF37A7927F6E}" type="pres">
      <dgm:prSet presAssocID="{8D841BF2-01BE-4CB6-A82D-31BD3AF1B949}" presName="spaceBetweenRectangles" presStyleCnt="0"/>
      <dgm:spPr>
        <a:ln>
          <a:noFill/>
        </a:ln>
        <a:effectLst>
          <a:outerShdw blurRad="149987" dist="250190" dir="8460000" algn="ctr">
            <a:srgbClr val="000000">
              <a:alpha val="28000"/>
            </a:srgbClr>
          </a:outerShdw>
        </a:effectLst>
        <a:sp3d prstMaterial="metal">
          <a:bevelT w="88900" h="88900"/>
        </a:sp3d>
      </dgm:spPr>
    </dgm:pt>
    <dgm:pt modelId="{BE670E31-0FC8-4FD7-B72D-F709D7017C48}" type="pres">
      <dgm:prSet presAssocID="{6E7A9007-11F7-4740-9AE7-2B07728620AA}" presName="composite" presStyleCnt="0"/>
      <dgm:spPr>
        <a:ln>
          <a:noFill/>
        </a:ln>
        <a:effectLst>
          <a:outerShdw blurRad="149987" dist="250190" dir="8460000" algn="ctr">
            <a:srgbClr val="000000">
              <a:alpha val="28000"/>
            </a:srgbClr>
          </a:outerShdw>
        </a:effectLst>
        <a:sp3d prstMaterial="metal">
          <a:bevelT w="88900" h="88900"/>
        </a:sp3d>
      </dgm:spPr>
    </dgm:pt>
    <dgm:pt modelId="{382AD309-79FB-4DBB-B04C-18E922B416AE}" type="pres">
      <dgm:prSet presAssocID="{6E7A9007-11F7-4740-9AE7-2B07728620AA}" presName="Parent1" presStyleLbl="node1" presStyleIdx="4" presStyleCnt="6">
        <dgm:presLayoutVars>
          <dgm:chMax val="1"/>
          <dgm:chPref val="1"/>
          <dgm:bulletEnabled val="1"/>
        </dgm:presLayoutVars>
      </dgm:prSet>
      <dgm:spPr/>
    </dgm:pt>
    <dgm:pt modelId="{FBE359DA-0015-4B32-A1EF-76347BA76D8E}" type="pres">
      <dgm:prSet presAssocID="{6E7A9007-11F7-4740-9AE7-2B07728620AA}" presName="Childtext1" presStyleLbl="revTx" presStyleIdx="2" presStyleCnt="3">
        <dgm:presLayoutVars>
          <dgm:chMax val="0"/>
          <dgm:chPref val="0"/>
          <dgm:bulletEnabled val="1"/>
        </dgm:presLayoutVars>
      </dgm:prSet>
      <dgm:spPr/>
    </dgm:pt>
    <dgm:pt modelId="{BBECC316-2C1F-4375-BD70-253A6BAC4624}" type="pres">
      <dgm:prSet presAssocID="{6E7A9007-11F7-4740-9AE7-2B07728620AA}" presName="BalanceSpacing" presStyleCnt="0"/>
      <dgm:spPr>
        <a:ln>
          <a:noFill/>
        </a:ln>
        <a:effectLst>
          <a:outerShdw blurRad="149987" dist="250190" dir="8460000" algn="ctr">
            <a:srgbClr val="000000">
              <a:alpha val="28000"/>
            </a:srgbClr>
          </a:outerShdw>
        </a:effectLst>
        <a:sp3d prstMaterial="metal">
          <a:bevelT w="88900" h="88900"/>
        </a:sp3d>
      </dgm:spPr>
    </dgm:pt>
    <dgm:pt modelId="{E45EFAEE-05EB-4703-8BEC-8FF86F05F203}" type="pres">
      <dgm:prSet presAssocID="{6E7A9007-11F7-4740-9AE7-2B07728620AA}" presName="BalanceSpacing1" presStyleCnt="0"/>
      <dgm:spPr>
        <a:ln>
          <a:noFill/>
        </a:ln>
        <a:effectLst>
          <a:outerShdw blurRad="149987" dist="250190" dir="8460000" algn="ctr">
            <a:srgbClr val="000000">
              <a:alpha val="28000"/>
            </a:srgbClr>
          </a:outerShdw>
        </a:effectLst>
        <a:sp3d prstMaterial="metal">
          <a:bevelT w="88900" h="88900"/>
        </a:sp3d>
      </dgm:spPr>
    </dgm:pt>
    <dgm:pt modelId="{C8B18511-52AA-458A-BB1D-EF64DE592BBB}" type="pres">
      <dgm:prSet presAssocID="{C8B8B14A-B386-48E5-826E-5FDBD9CBF1CE}" presName="Accent1Text" presStyleLbl="node1" presStyleIdx="5" presStyleCnt="6"/>
      <dgm:spPr/>
    </dgm:pt>
  </dgm:ptLst>
  <dgm:cxnLst>
    <dgm:cxn modelId="{D404561A-187D-4E3E-A647-80E43C975AFB}" type="presOf" srcId="{8D44F8D9-C0A2-40AE-8A4F-DB29ECFF6548}" destId="{20FDF2B8-78A1-4007-A74E-694E62F3A5E5}" srcOrd="0" destOrd="0" presId="urn:microsoft.com/office/officeart/2008/layout/AlternatingHexagons"/>
    <dgm:cxn modelId="{70E6D124-C960-4D42-B77D-992287C00136}" type="presOf" srcId="{706B939F-3A4E-4163-8310-F2E72CED822F}" destId="{FBE359DA-0015-4B32-A1EF-76347BA76D8E}" srcOrd="0" destOrd="0" presId="urn:microsoft.com/office/officeart/2008/layout/AlternatingHexagons"/>
    <dgm:cxn modelId="{63D3DD2D-32A1-47AF-A0A4-6E0C81E9C5F8}" type="presOf" srcId="{C8B8B14A-B386-48E5-826E-5FDBD9CBF1CE}" destId="{C8B18511-52AA-458A-BB1D-EF64DE592BBB}" srcOrd="0" destOrd="0" presId="urn:microsoft.com/office/officeart/2008/layout/AlternatingHexagons"/>
    <dgm:cxn modelId="{ACDDDE34-2125-46AD-8674-3EA1E9DE9F65}" type="presOf" srcId="{3008EA16-4DB8-4BF7-8A71-F88994D1EEBB}" destId="{0F766654-6901-4FEA-A063-581DA5582D22}" srcOrd="0" destOrd="0" presId="urn:microsoft.com/office/officeart/2008/layout/AlternatingHexagons"/>
    <dgm:cxn modelId="{4B6D3D36-2103-49E8-B175-2D8762C2420E}" srcId="{D7CEC933-CA14-4FC0-BCC5-7C415DE66BCB}" destId="{8D44F8D9-C0A2-40AE-8A4F-DB29ECFF6548}" srcOrd="1" destOrd="0" parTransId="{E2E4B195-4BA5-4590-A8E4-E91556EB710A}" sibTransId="{8D841BF2-01BE-4CB6-A82D-31BD3AF1B949}"/>
    <dgm:cxn modelId="{0E89C03F-697B-413E-B64C-A42E51FACEE0}" srcId="{6E7A9007-11F7-4740-9AE7-2B07728620AA}" destId="{706B939F-3A4E-4163-8310-F2E72CED822F}" srcOrd="0" destOrd="0" parTransId="{D8ADF709-03F4-47BC-B2FF-C89484EE3A13}" sibTransId="{25F87F55-E50D-4C47-A6C1-A95D37F513B5}"/>
    <dgm:cxn modelId="{E39BF358-81DD-44EB-AFE1-6798D651AF8C}" srcId="{D7CEC933-CA14-4FC0-BCC5-7C415DE66BCB}" destId="{3008EA16-4DB8-4BF7-8A71-F88994D1EEBB}" srcOrd="0" destOrd="0" parTransId="{095DEEB0-2620-4E43-B79F-B06544FA2744}" sibTransId="{D360351E-2487-40C4-ADDD-01EA506D7F83}"/>
    <dgm:cxn modelId="{56F8347D-FCC3-4E9A-B4FB-960EC6A7F7BE}" type="presOf" srcId="{D7CEC933-CA14-4FC0-BCC5-7C415DE66BCB}" destId="{1B774837-73ED-494E-9195-CFE8533C221E}" srcOrd="0" destOrd="0" presId="urn:microsoft.com/office/officeart/2008/layout/AlternatingHexagons"/>
    <dgm:cxn modelId="{13606B93-E499-4022-9E07-A44D45DEE18E}" type="presOf" srcId="{D360351E-2487-40C4-ADDD-01EA506D7F83}" destId="{568DA3BE-89B0-4A2C-95FF-C7A9723D3B15}" srcOrd="0" destOrd="0" presId="urn:microsoft.com/office/officeart/2008/layout/AlternatingHexagons"/>
    <dgm:cxn modelId="{116C3A9D-BA36-4BCF-81C1-63D8A82A72D3}" type="presOf" srcId="{295EA052-97A7-43F5-9153-30EF52B3A7C8}" destId="{0738BD80-F5FE-4D58-91C3-3BC13476A0F0}" srcOrd="0" destOrd="0" presId="urn:microsoft.com/office/officeart/2008/layout/AlternatingHexagons"/>
    <dgm:cxn modelId="{58CE84AF-6755-44B9-B4A8-43E47729F755}" srcId="{3008EA16-4DB8-4BF7-8A71-F88994D1EEBB}" destId="{AED596AA-E6B5-4A0B-B6DC-658437385A1C}" srcOrd="0" destOrd="0" parTransId="{2072CCA0-2BBD-41EC-8B0D-BC15D62E54E8}" sibTransId="{879B68D0-CD97-479E-AD5E-8567B2A4E3CF}"/>
    <dgm:cxn modelId="{A82686C2-CB69-46F3-8902-74EC0827D250}" type="presOf" srcId="{8D841BF2-01BE-4CB6-A82D-31BD3AF1B949}" destId="{A1962047-B0DA-47BB-94B9-7E1B240A2A7D}" srcOrd="0" destOrd="0" presId="urn:microsoft.com/office/officeart/2008/layout/AlternatingHexagons"/>
    <dgm:cxn modelId="{737911D0-BE1B-498A-BE55-0BF5F821D4F4}" srcId="{8D44F8D9-C0A2-40AE-8A4F-DB29ECFF6548}" destId="{295EA052-97A7-43F5-9153-30EF52B3A7C8}" srcOrd="0" destOrd="0" parTransId="{CE888102-5091-4854-8FDB-CCA96C7195EF}" sibTransId="{92605DDB-601D-448D-96DA-282021BADD77}"/>
    <dgm:cxn modelId="{3DDAE5DD-3DFB-427F-95BE-648CDED1612A}" type="presOf" srcId="{6E7A9007-11F7-4740-9AE7-2B07728620AA}" destId="{382AD309-79FB-4DBB-B04C-18E922B416AE}" srcOrd="0" destOrd="0" presId="urn:microsoft.com/office/officeart/2008/layout/AlternatingHexagons"/>
    <dgm:cxn modelId="{0E2F9EFB-4491-4DC3-AE4C-20D9AACF9AB4}" srcId="{D7CEC933-CA14-4FC0-BCC5-7C415DE66BCB}" destId="{6E7A9007-11F7-4740-9AE7-2B07728620AA}" srcOrd="2" destOrd="0" parTransId="{F52047C8-961C-457C-B45D-CA11C81004B2}" sibTransId="{C8B8B14A-B386-48E5-826E-5FDBD9CBF1CE}"/>
    <dgm:cxn modelId="{861140FE-CCDC-49BC-BB32-DFBC4171214B}" type="presOf" srcId="{AED596AA-E6B5-4A0B-B6DC-658437385A1C}" destId="{7F2BE0AC-236B-4BEE-867C-AA5E7FD3AADB}" srcOrd="0" destOrd="0" presId="urn:microsoft.com/office/officeart/2008/layout/AlternatingHexagons"/>
    <dgm:cxn modelId="{107CB2E3-2C1B-4415-A392-76E6492CFE66}" type="presParOf" srcId="{1B774837-73ED-494E-9195-CFE8533C221E}" destId="{BD2A32C7-30DC-4DEF-BF34-3B6FF25374EA}" srcOrd="0" destOrd="0" presId="urn:microsoft.com/office/officeart/2008/layout/AlternatingHexagons"/>
    <dgm:cxn modelId="{565FC3CF-8AB8-4B22-B8E6-5A0DEBBC1BF9}" type="presParOf" srcId="{BD2A32C7-30DC-4DEF-BF34-3B6FF25374EA}" destId="{0F766654-6901-4FEA-A063-581DA5582D22}" srcOrd="0" destOrd="0" presId="urn:microsoft.com/office/officeart/2008/layout/AlternatingHexagons"/>
    <dgm:cxn modelId="{9C6BD447-70F3-4977-A7F4-CB003503F10D}" type="presParOf" srcId="{BD2A32C7-30DC-4DEF-BF34-3B6FF25374EA}" destId="{7F2BE0AC-236B-4BEE-867C-AA5E7FD3AADB}" srcOrd="1" destOrd="0" presId="urn:microsoft.com/office/officeart/2008/layout/AlternatingHexagons"/>
    <dgm:cxn modelId="{3EFF1D3D-B218-4972-8D8C-684BD1D2BF34}" type="presParOf" srcId="{BD2A32C7-30DC-4DEF-BF34-3B6FF25374EA}" destId="{962F4EF4-FCDC-4BAB-B48D-2B3685DE2CFC}" srcOrd="2" destOrd="0" presId="urn:microsoft.com/office/officeart/2008/layout/AlternatingHexagons"/>
    <dgm:cxn modelId="{FBC0A314-EE9A-4313-AD5D-66AF3C72AA56}" type="presParOf" srcId="{BD2A32C7-30DC-4DEF-BF34-3B6FF25374EA}" destId="{7EE5F236-EF5F-44E2-A6C4-3F957E09BC74}" srcOrd="3" destOrd="0" presId="urn:microsoft.com/office/officeart/2008/layout/AlternatingHexagons"/>
    <dgm:cxn modelId="{D768C693-A319-48B4-AFF5-3E8853262F59}" type="presParOf" srcId="{BD2A32C7-30DC-4DEF-BF34-3B6FF25374EA}" destId="{568DA3BE-89B0-4A2C-95FF-C7A9723D3B15}" srcOrd="4" destOrd="0" presId="urn:microsoft.com/office/officeart/2008/layout/AlternatingHexagons"/>
    <dgm:cxn modelId="{21271176-C559-4B58-A499-B7B9B02083E9}" type="presParOf" srcId="{1B774837-73ED-494E-9195-CFE8533C221E}" destId="{224BA4F4-AA08-48E3-B4D1-4BE89E7DB503}" srcOrd="1" destOrd="0" presId="urn:microsoft.com/office/officeart/2008/layout/AlternatingHexagons"/>
    <dgm:cxn modelId="{9317BA96-B93A-436E-9DCC-79228D06EA0C}" type="presParOf" srcId="{1B774837-73ED-494E-9195-CFE8533C221E}" destId="{A71E185B-7DE0-4DA8-B831-53C07DFD3D2C}" srcOrd="2" destOrd="0" presId="urn:microsoft.com/office/officeart/2008/layout/AlternatingHexagons"/>
    <dgm:cxn modelId="{1E48B715-336B-4BEE-BC3B-210F8FCA185C}" type="presParOf" srcId="{A71E185B-7DE0-4DA8-B831-53C07DFD3D2C}" destId="{20FDF2B8-78A1-4007-A74E-694E62F3A5E5}" srcOrd="0" destOrd="0" presId="urn:microsoft.com/office/officeart/2008/layout/AlternatingHexagons"/>
    <dgm:cxn modelId="{FED095A5-D56C-499C-B46E-248B2BDF0F16}" type="presParOf" srcId="{A71E185B-7DE0-4DA8-B831-53C07DFD3D2C}" destId="{0738BD80-F5FE-4D58-91C3-3BC13476A0F0}" srcOrd="1" destOrd="0" presId="urn:microsoft.com/office/officeart/2008/layout/AlternatingHexagons"/>
    <dgm:cxn modelId="{4201FFE3-8DE3-416A-AE3D-1FECB3426312}" type="presParOf" srcId="{A71E185B-7DE0-4DA8-B831-53C07DFD3D2C}" destId="{95135E4D-82F1-4C48-A3F2-BE93ED8EFA6C}" srcOrd="2" destOrd="0" presId="urn:microsoft.com/office/officeart/2008/layout/AlternatingHexagons"/>
    <dgm:cxn modelId="{591C37AD-40B1-4B2F-B9ED-7E49C8C9B979}" type="presParOf" srcId="{A71E185B-7DE0-4DA8-B831-53C07DFD3D2C}" destId="{03D5E98F-862B-4059-AEC3-465050713D13}" srcOrd="3" destOrd="0" presId="urn:microsoft.com/office/officeart/2008/layout/AlternatingHexagons"/>
    <dgm:cxn modelId="{AC9CEA37-B0D6-49FC-90A0-DAF379FA5144}" type="presParOf" srcId="{A71E185B-7DE0-4DA8-B831-53C07DFD3D2C}" destId="{A1962047-B0DA-47BB-94B9-7E1B240A2A7D}" srcOrd="4" destOrd="0" presId="urn:microsoft.com/office/officeart/2008/layout/AlternatingHexagons"/>
    <dgm:cxn modelId="{39772D7D-8DE6-43D3-BB07-A06D03FAA5E8}" type="presParOf" srcId="{1B774837-73ED-494E-9195-CFE8533C221E}" destId="{92B2F14D-AA50-4D34-A428-AF37A7927F6E}" srcOrd="3" destOrd="0" presId="urn:microsoft.com/office/officeart/2008/layout/AlternatingHexagons"/>
    <dgm:cxn modelId="{21CE22F7-F7F7-44A9-A518-F7EC470B0975}" type="presParOf" srcId="{1B774837-73ED-494E-9195-CFE8533C221E}" destId="{BE670E31-0FC8-4FD7-B72D-F709D7017C48}" srcOrd="4" destOrd="0" presId="urn:microsoft.com/office/officeart/2008/layout/AlternatingHexagons"/>
    <dgm:cxn modelId="{E0136984-6546-4540-9BF4-C2A0321DCBC7}" type="presParOf" srcId="{BE670E31-0FC8-4FD7-B72D-F709D7017C48}" destId="{382AD309-79FB-4DBB-B04C-18E922B416AE}" srcOrd="0" destOrd="0" presId="urn:microsoft.com/office/officeart/2008/layout/AlternatingHexagons"/>
    <dgm:cxn modelId="{0936D713-E181-4F14-B3F2-BA0BE9BA481D}" type="presParOf" srcId="{BE670E31-0FC8-4FD7-B72D-F709D7017C48}" destId="{FBE359DA-0015-4B32-A1EF-76347BA76D8E}" srcOrd="1" destOrd="0" presId="urn:microsoft.com/office/officeart/2008/layout/AlternatingHexagons"/>
    <dgm:cxn modelId="{741D8E83-E1DC-4F35-BBFC-69E6F100BF69}" type="presParOf" srcId="{BE670E31-0FC8-4FD7-B72D-F709D7017C48}" destId="{BBECC316-2C1F-4375-BD70-253A6BAC4624}" srcOrd="2" destOrd="0" presId="urn:microsoft.com/office/officeart/2008/layout/AlternatingHexagons"/>
    <dgm:cxn modelId="{B1C021E1-74B9-483F-9F06-3FC283878549}" type="presParOf" srcId="{BE670E31-0FC8-4FD7-B72D-F709D7017C48}" destId="{E45EFAEE-05EB-4703-8BEC-8FF86F05F203}" srcOrd="3" destOrd="0" presId="urn:microsoft.com/office/officeart/2008/layout/AlternatingHexagons"/>
    <dgm:cxn modelId="{43EB0996-2AA4-448A-B3F6-2D1D559374FC}" type="presParOf" srcId="{BE670E31-0FC8-4FD7-B72D-F709D7017C48}" destId="{C8B18511-52AA-458A-BB1D-EF64DE592BBB}"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7CEC933-CA14-4FC0-BCC5-7C415DE66BCB}" type="doc">
      <dgm:prSet loTypeId="urn:microsoft.com/office/officeart/2008/layout/AlternatingHexagons" loCatId="list" qsTypeId="urn:microsoft.com/office/officeart/2005/8/quickstyle/simple1" qsCatId="simple" csTypeId="urn:microsoft.com/office/officeart/2005/8/colors/colorful1" csCatId="colorful" phldr="1"/>
      <dgm:spPr>
        <a:scene3d>
          <a:camera prst="orthographicFront">
            <a:rot lat="0" lon="0" rev="0"/>
          </a:camera>
          <a:lightRig rig="contrasting" dir="t">
            <a:rot lat="0" lon="0" rev="1500000"/>
          </a:lightRig>
        </a:scene3d>
      </dgm:spPr>
      <dgm:t>
        <a:bodyPr/>
        <a:lstStyle/>
        <a:p>
          <a:endParaRPr lang="zh-CN" altLang="en-US"/>
        </a:p>
      </dgm:t>
    </dgm:pt>
    <dgm:pt modelId="{3008EA16-4DB8-4BF7-8A71-F88994D1EEBB}">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导师制</a:t>
          </a:r>
        </a:p>
      </dgm:t>
    </dgm:pt>
    <dgm:pt modelId="{095DEEB0-2620-4E43-B79F-B06544FA2744}" type="parTrans" cxnId="{E39BF358-81DD-44EB-AFE1-6798D651AF8C}">
      <dgm:prSet/>
      <dgm:spPr/>
      <dgm:t>
        <a:bodyPr/>
        <a:lstStyle/>
        <a:p>
          <a:endParaRPr lang="zh-CN" altLang="en-US"/>
        </a:p>
      </dgm:t>
    </dgm:pt>
    <dgm:pt modelId="{D360351E-2487-40C4-ADDD-01EA506D7F83}" type="sibTrans" cxnId="{E39BF358-81DD-44EB-AFE1-6798D651AF8C}">
      <dgm:prSet/>
      <dgm:spPr>
        <a:blipFill dpi="0" rotWithShape="0">
          <a:blip xmlns:r="http://schemas.openxmlformats.org/officeDocument/2006/relationships" r:embed="rId1"/>
          <a:srcRect/>
          <a:stretch>
            <a:fillRect l="-15478" t="-17684" r="473" b="-17684"/>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AED596AA-E6B5-4A0B-B6DC-658437385A1C}">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600" dirty="0"/>
            <a:t>每个老师负责若干学生，提供单独的学习直到</a:t>
          </a:r>
        </a:p>
      </dgm:t>
    </dgm:pt>
    <dgm:pt modelId="{2072CCA0-2BBD-41EC-8B0D-BC15D62E54E8}" type="parTrans" cxnId="{58CE84AF-6755-44B9-B4A8-43E47729F755}">
      <dgm:prSet/>
      <dgm:spPr/>
      <dgm:t>
        <a:bodyPr/>
        <a:lstStyle/>
        <a:p>
          <a:endParaRPr lang="zh-CN" altLang="en-US"/>
        </a:p>
      </dgm:t>
    </dgm:pt>
    <dgm:pt modelId="{879B68D0-CD97-479E-AD5E-8567B2A4E3CF}" type="sibTrans" cxnId="{58CE84AF-6755-44B9-B4A8-43E47729F755}">
      <dgm:prSet/>
      <dgm:spPr/>
      <dgm:t>
        <a:bodyPr/>
        <a:lstStyle/>
        <a:p>
          <a:endParaRPr lang="zh-CN" altLang="en-US"/>
        </a:p>
      </dgm:t>
    </dgm:pt>
    <dgm:pt modelId="{8D44F8D9-C0A2-40AE-8A4F-DB29ECFF6548}">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交换的机会</a:t>
          </a:r>
        </a:p>
      </dgm:t>
    </dgm:pt>
    <dgm:pt modelId="{E2E4B195-4BA5-4590-A8E4-E91556EB710A}" type="parTrans" cxnId="{4B6D3D36-2103-49E8-B175-2D8762C2420E}">
      <dgm:prSet/>
      <dgm:spPr/>
      <dgm:t>
        <a:bodyPr/>
        <a:lstStyle/>
        <a:p>
          <a:endParaRPr lang="zh-CN" altLang="en-US"/>
        </a:p>
      </dgm:t>
    </dgm:pt>
    <dgm:pt modelId="{8D841BF2-01BE-4CB6-A82D-31BD3AF1B949}" type="sibTrans" cxnId="{4B6D3D36-2103-49E8-B175-2D8762C2420E}">
      <dgm:prSet/>
      <dgm:spPr>
        <a:blipFill dpi="0" rotWithShape="0">
          <a:blip xmlns:r="http://schemas.openxmlformats.org/officeDocument/2006/relationships" r:embed="rId2"/>
          <a:srcRect/>
          <a:stretch>
            <a:fillRect l="-15479" t="-17684" r="474" b="-17684"/>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295EA052-97A7-43F5-9153-30EF52B3A7C8}">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zh-CN" altLang="en-US" sz="1600" dirty="0"/>
            <a:t>推荐优秀学生赴韩国合作院校进行交换生项目，扩大学生国际视野</a:t>
          </a:r>
        </a:p>
      </dgm:t>
    </dgm:pt>
    <dgm:pt modelId="{CE888102-5091-4854-8FDB-CCA96C7195EF}" type="parTrans" cxnId="{737911D0-BE1B-498A-BE55-0BF5F821D4F4}">
      <dgm:prSet/>
      <dgm:spPr/>
      <dgm:t>
        <a:bodyPr/>
        <a:lstStyle/>
        <a:p>
          <a:endParaRPr lang="zh-CN" altLang="en-US"/>
        </a:p>
      </dgm:t>
    </dgm:pt>
    <dgm:pt modelId="{92605DDB-601D-448D-96DA-282021BADD77}" type="sibTrans" cxnId="{737911D0-BE1B-498A-BE55-0BF5F821D4F4}">
      <dgm:prSet/>
      <dgm:spPr/>
      <dgm:t>
        <a:bodyPr/>
        <a:lstStyle/>
        <a:p>
          <a:endParaRPr lang="zh-CN" altLang="en-US"/>
        </a:p>
      </dgm:t>
    </dgm:pt>
    <dgm:pt modelId="{6E7A9007-11F7-4740-9AE7-2B07728620AA}">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dirty="0"/>
            <a:t>深造的途径</a:t>
          </a:r>
        </a:p>
      </dgm:t>
    </dgm:pt>
    <dgm:pt modelId="{F52047C8-961C-457C-B45D-CA11C81004B2}" type="parTrans" cxnId="{0E2F9EFB-4491-4DC3-AE4C-20D9AACF9AB4}">
      <dgm:prSet/>
      <dgm:spPr/>
      <dgm:t>
        <a:bodyPr/>
        <a:lstStyle/>
        <a:p>
          <a:endParaRPr lang="zh-CN" altLang="en-US"/>
        </a:p>
      </dgm:t>
    </dgm:pt>
    <dgm:pt modelId="{C8B8B14A-B386-48E5-826E-5FDBD9CBF1CE}" type="sibTrans" cxnId="{0E2F9EFB-4491-4DC3-AE4C-20D9AACF9AB4}">
      <dgm:prSet/>
      <dgm:spPr>
        <a:blipFill rotWithShape="0">
          <a:blip xmlns:r="http://schemas.openxmlformats.org/officeDocument/2006/relationships" r:embed="rId3">
            <a:extLst>
              <a:ext uri="{BEBA8EAE-BF5A-486C-A8C5-ECC9F3942E4B}">
                <a14:imgProps xmlns:a14="http://schemas.microsoft.com/office/drawing/2010/main">
                  <a14:imgLayer r:embed="rId4">
                    <a14:imgEffect>
                      <a14:brightnessContrast bright="15000"/>
                    </a14:imgEffect>
                  </a14:imgLayer>
                </a14:imgProps>
              </a:ext>
            </a:extLst>
          </a:blip>
          <a:stretch>
            <a:fillRect l="-15478" t="-17684" r="473" b="-17684"/>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706B939F-3A4E-4163-8310-F2E72CED822F}">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800" dirty="0"/>
            <a:t>对于优秀毕业生推荐赴韩国高校读研的机会</a:t>
          </a:r>
        </a:p>
      </dgm:t>
    </dgm:pt>
    <dgm:pt modelId="{D8ADF709-03F4-47BC-B2FF-C89484EE3A13}" type="parTrans" cxnId="{0E89C03F-697B-413E-B64C-A42E51FACEE0}">
      <dgm:prSet/>
      <dgm:spPr/>
      <dgm:t>
        <a:bodyPr/>
        <a:lstStyle/>
        <a:p>
          <a:endParaRPr lang="zh-CN" altLang="en-US"/>
        </a:p>
      </dgm:t>
    </dgm:pt>
    <dgm:pt modelId="{25F87F55-E50D-4C47-A6C1-A95D37F513B5}" type="sibTrans" cxnId="{0E89C03F-697B-413E-B64C-A42E51FACEE0}">
      <dgm:prSet/>
      <dgm:spPr/>
      <dgm:t>
        <a:bodyPr/>
        <a:lstStyle/>
        <a:p>
          <a:endParaRPr lang="zh-CN" altLang="en-US"/>
        </a:p>
      </dgm:t>
    </dgm:pt>
    <dgm:pt modelId="{1B774837-73ED-494E-9195-CFE8533C221E}" type="pres">
      <dgm:prSet presAssocID="{D7CEC933-CA14-4FC0-BCC5-7C415DE66BCB}" presName="Name0" presStyleCnt="0">
        <dgm:presLayoutVars>
          <dgm:chMax/>
          <dgm:chPref/>
          <dgm:dir/>
          <dgm:animLvl val="lvl"/>
        </dgm:presLayoutVars>
      </dgm:prSet>
      <dgm:spPr/>
    </dgm:pt>
    <dgm:pt modelId="{BD2A32C7-30DC-4DEF-BF34-3B6FF25374EA}" type="pres">
      <dgm:prSet presAssocID="{3008EA16-4DB8-4BF7-8A71-F88994D1EEBB}" presName="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0F766654-6901-4FEA-A063-581DA5582D22}" type="pres">
      <dgm:prSet presAssocID="{3008EA16-4DB8-4BF7-8A71-F88994D1EEBB}" presName="Parent1" presStyleLbl="node1" presStyleIdx="0" presStyleCnt="6">
        <dgm:presLayoutVars>
          <dgm:chMax val="1"/>
          <dgm:chPref val="1"/>
          <dgm:bulletEnabled val="1"/>
        </dgm:presLayoutVars>
      </dgm:prSet>
      <dgm:spPr/>
    </dgm:pt>
    <dgm:pt modelId="{7F2BE0AC-236B-4BEE-867C-AA5E7FD3AADB}" type="pres">
      <dgm:prSet presAssocID="{3008EA16-4DB8-4BF7-8A71-F88994D1EEBB}" presName="Childtext1" presStyleLbl="revTx" presStyleIdx="0" presStyleCnt="3">
        <dgm:presLayoutVars>
          <dgm:chMax val="0"/>
          <dgm:chPref val="0"/>
          <dgm:bulletEnabled val="1"/>
        </dgm:presLayoutVars>
      </dgm:prSet>
      <dgm:spPr/>
    </dgm:pt>
    <dgm:pt modelId="{962F4EF4-FCDC-4BAB-B48D-2B3685DE2CFC}" type="pres">
      <dgm:prSet presAssocID="{3008EA16-4DB8-4BF7-8A71-F88994D1EEBB}" presName="BalanceSpacing"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7EE5F236-EF5F-44E2-A6C4-3F957E09BC74}" type="pres">
      <dgm:prSet presAssocID="{3008EA16-4DB8-4BF7-8A71-F88994D1EEBB}" presName="BalanceSpacing1"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568DA3BE-89B0-4A2C-95FF-C7A9723D3B15}" type="pres">
      <dgm:prSet presAssocID="{D360351E-2487-40C4-ADDD-01EA506D7F83}" presName="Accent1Text" presStyleLbl="node1" presStyleIdx="1" presStyleCnt="6"/>
      <dgm:spPr/>
    </dgm:pt>
    <dgm:pt modelId="{224BA4F4-AA08-48E3-B4D1-4BE89E7DB503}" type="pres">
      <dgm:prSet presAssocID="{D360351E-2487-40C4-ADDD-01EA506D7F83}" presName="spaceBetweenRectangles"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71E185B-7DE0-4DA8-B831-53C07DFD3D2C}" type="pres">
      <dgm:prSet presAssocID="{8D44F8D9-C0A2-40AE-8A4F-DB29ECFF6548}" presName="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20FDF2B8-78A1-4007-A74E-694E62F3A5E5}" type="pres">
      <dgm:prSet presAssocID="{8D44F8D9-C0A2-40AE-8A4F-DB29ECFF6548}" presName="Parent1" presStyleLbl="node1" presStyleIdx="2" presStyleCnt="6">
        <dgm:presLayoutVars>
          <dgm:chMax val="1"/>
          <dgm:chPref val="1"/>
          <dgm:bulletEnabled val="1"/>
        </dgm:presLayoutVars>
      </dgm:prSet>
      <dgm:spPr/>
    </dgm:pt>
    <dgm:pt modelId="{0738BD80-F5FE-4D58-91C3-3BC13476A0F0}" type="pres">
      <dgm:prSet presAssocID="{8D44F8D9-C0A2-40AE-8A4F-DB29ECFF6548}" presName="Childtext1" presStyleLbl="revTx" presStyleIdx="1" presStyleCnt="3">
        <dgm:presLayoutVars>
          <dgm:chMax val="0"/>
          <dgm:chPref val="0"/>
          <dgm:bulletEnabled val="1"/>
        </dgm:presLayoutVars>
      </dgm:prSet>
      <dgm:spPr/>
    </dgm:pt>
    <dgm:pt modelId="{95135E4D-82F1-4C48-A3F2-BE93ED8EFA6C}" type="pres">
      <dgm:prSet presAssocID="{8D44F8D9-C0A2-40AE-8A4F-DB29ECFF6548}" presName="BalanceSpacing"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03D5E98F-862B-4059-AEC3-465050713D13}" type="pres">
      <dgm:prSet presAssocID="{8D44F8D9-C0A2-40AE-8A4F-DB29ECFF6548}" presName="BalanceSpacing1"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1962047-B0DA-47BB-94B9-7E1B240A2A7D}" type="pres">
      <dgm:prSet presAssocID="{8D841BF2-01BE-4CB6-A82D-31BD3AF1B949}" presName="Accent1Text" presStyleLbl="node1" presStyleIdx="3" presStyleCnt="6"/>
      <dgm:spPr/>
    </dgm:pt>
    <dgm:pt modelId="{92B2F14D-AA50-4D34-A428-AF37A7927F6E}" type="pres">
      <dgm:prSet presAssocID="{8D841BF2-01BE-4CB6-A82D-31BD3AF1B949}" presName="spaceBetweenRectangles"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BE670E31-0FC8-4FD7-B72D-F709D7017C48}" type="pres">
      <dgm:prSet presAssocID="{6E7A9007-11F7-4740-9AE7-2B07728620AA}" presName="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382AD309-79FB-4DBB-B04C-18E922B416AE}" type="pres">
      <dgm:prSet presAssocID="{6E7A9007-11F7-4740-9AE7-2B07728620AA}" presName="Parent1" presStyleLbl="node1" presStyleIdx="4" presStyleCnt="6">
        <dgm:presLayoutVars>
          <dgm:chMax val="1"/>
          <dgm:chPref val="1"/>
          <dgm:bulletEnabled val="1"/>
        </dgm:presLayoutVars>
      </dgm:prSet>
      <dgm:spPr/>
    </dgm:pt>
    <dgm:pt modelId="{FBE359DA-0015-4B32-A1EF-76347BA76D8E}" type="pres">
      <dgm:prSet presAssocID="{6E7A9007-11F7-4740-9AE7-2B07728620AA}" presName="Childtext1" presStyleLbl="revTx" presStyleIdx="2" presStyleCnt="3">
        <dgm:presLayoutVars>
          <dgm:chMax val="0"/>
          <dgm:chPref val="0"/>
          <dgm:bulletEnabled val="1"/>
        </dgm:presLayoutVars>
      </dgm:prSet>
      <dgm:spPr/>
    </dgm:pt>
    <dgm:pt modelId="{BBECC316-2C1F-4375-BD70-253A6BAC4624}" type="pres">
      <dgm:prSet presAssocID="{6E7A9007-11F7-4740-9AE7-2B07728620AA}" presName="BalanceSpacing"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45EFAEE-05EB-4703-8BEC-8FF86F05F203}" type="pres">
      <dgm:prSet presAssocID="{6E7A9007-11F7-4740-9AE7-2B07728620AA}" presName="BalanceSpacing1"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8B18511-52AA-458A-BB1D-EF64DE592BBB}" type="pres">
      <dgm:prSet presAssocID="{C8B8B14A-B386-48E5-826E-5FDBD9CBF1CE}" presName="Accent1Text" presStyleLbl="node1" presStyleIdx="5" presStyleCnt="6"/>
      <dgm:spPr/>
    </dgm:pt>
  </dgm:ptLst>
  <dgm:cxnLst>
    <dgm:cxn modelId="{D404561A-187D-4E3E-A647-80E43C975AFB}" type="presOf" srcId="{8D44F8D9-C0A2-40AE-8A4F-DB29ECFF6548}" destId="{20FDF2B8-78A1-4007-A74E-694E62F3A5E5}" srcOrd="0" destOrd="0" presId="urn:microsoft.com/office/officeart/2008/layout/AlternatingHexagons"/>
    <dgm:cxn modelId="{70E6D124-C960-4D42-B77D-992287C00136}" type="presOf" srcId="{706B939F-3A4E-4163-8310-F2E72CED822F}" destId="{FBE359DA-0015-4B32-A1EF-76347BA76D8E}" srcOrd="0" destOrd="0" presId="urn:microsoft.com/office/officeart/2008/layout/AlternatingHexagons"/>
    <dgm:cxn modelId="{63D3DD2D-32A1-47AF-A0A4-6E0C81E9C5F8}" type="presOf" srcId="{C8B8B14A-B386-48E5-826E-5FDBD9CBF1CE}" destId="{C8B18511-52AA-458A-BB1D-EF64DE592BBB}" srcOrd="0" destOrd="0" presId="urn:microsoft.com/office/officeart/2008/layout/AlternatingHexagons"/>
    <dgm:cxn modelId="{ACDDDE34-2125-46AD-8674-3EA1E9DE9F65}" type="presOf" srcId="{3008EA16-4DB8-4BF7-8A71-F88994D1EEBB}" destId="{0F766654-6901-4FEA-A063-581DA5582D22}" srcOrd="0" destOrd="0" presId="urn:microsoft.com/office/officeart/2008/layout/AlternatingHexagons"/>
    <dgm:cxn modelId="{4B6D3D36-2103-49E8-B175-2D8762C2420E}" srcId="{D7CEC933-CA14-4FC0-BCC5-7C415DE66BCB}" destId="{8D44F8D9-C0A2-40AE-8A4F-DB29ECFF6548}" srcOrd="1" destOrd="0" parTransId="{E2E4B195-4BA5-4590-A8E4-E91556EB710A}" sibTransId="{8D841BF2-01BE-4CB6-A82D-31BD3AF1B949}"/>
    <dgm:cxn modelId="{0E89C03F-697B-413E-B64C-A42E51FACEE0}" srcId="{6E7A9007-11F7-4740-9AE7-2B07728620AA}" destId="{706B939F-3A4E-4163-8310-F2E72CED822F}" srcOrd="0" destOrd="0" parTransId="{D8ADF709-03F4-47BC-B2FF-C89484EE3A13}" sibTransId="{25F87F55-E50D-4C47-A6C1-A95D37F513B5}"/>
    <dgm:cxn modelId="{E39BF358-81DD-44EB-AFE1-6798D651AF8C}" srcId="{D7CEC933-CA14-4FC0-BCC5-7C415DE66BCB}" destId="{3008EA16-4DB8-4BF7-8A71-F88994D1EEBB}" srcOrd="0" destOrd="0" parTransId="{095DEEB0-2620-4E43-B79F-B06544FA2744}" sibTransId="{D360351E-2487-40C4-ADDD-01EA506D7F83}"/>
    <dgm:cxn modelId="{56F8347D-FCC3-4E9A-B4FB-960EC6A7F7BE}" type="presOf" srcId="{D7CEC933-CA14-4FC0-BCC5-7C415DE66BCB}" destId="{1B774837-73ED-494E-9195-CFE8533C221E}" srcOrd="0" destOrd="0" presId="urn:microsoft.com/office/officeart/2008/layout/AlternatingHexagons"/>
    <dgm:cxn modelId="{13606B93-E499-4022-9E07-A44D45DEE18E}" type="presOf" srcId="{D360351E-2487-40C4-ADDD-01EA506D7F83}" destId="{568DA3BE-89B0-4A2C-95FF-C7A9723D3B15}" srcOrd="0" destOrd="0" presId="urn:microsoft.com/office/officeart/2008/layout/AlternatingHexagons"/>
    <dgm:cxn modelId="{116C3A9D-BA36-4BCF-81C1-63D8A82A72D3}" type="presOf" srcId="{295EA052-97A7-43F5-9153-30EF52B3A7C8}" destId="{0738BD80-F5FE-4D58-91C3-3BC13476A0F0}" srcOrd="0" destOrd="0" presId="urn:microsoft.com/office/officeart/2008/layout/AlternatingHexagons"/>
    <dgm:cxn modelId="{58CE84AF-6755-44B9-B4A8-43E47729F755}" srcId="{3008EA16-4DB8-4BF7-8A71-F88994D1EEBB}" destId="{AED596AA-E6B5-4A0B-B6DC-658437385A1C}" srcOrd="0" destOrd="0" parTransId="{2072CCA0-2BBD-41EC-8B0D-BC15D62E54E8}" sibTransId="{879B68D0-CD97-479E-AD5E-8567B2A4E3CF}"/>
    <dgm:cxn modelId="{A82686C2-CB69-46F3-8902-74EC0827D250}" type="presOf" srcId="{8D841BF2-01BE-4CB6-A82D-31BD3AF1B949}" destId="{A1962047-B0DA-47BB-94B9-7E1B240A2A7D}" srcOrd="0" destOrd="0" presId="urn:microsoft.com/office/officeart/2008/layout/AlternatingHexagons"/>
    <dgm:cxn modelId="{737911D0-BE1B-498A-BE55-0BF5F821D4F4}" srcId="{8D44F8D9-C0A2-40AE-8A4F-DB29ECFF6548}" destId="{295EA052-97A7-43F5-9153-30EF52B3A7C8}" srcOrd="0" destOrd="0" parTransId="{CE888102-5091-4854-8FDB-CCA96C7195EF}" sibTransId="{92605DDB-601D-448D-96DA-282021BADD77}"/>
    <dgm:cxn modelId="{3DDAE5DD-3DFB-427F-95BE-648CDED1612A}" type="presOf" srcId="{6E7A9007-11F7-4740-9AE7-2B07728620AA}" destId="{382AD309-79FB-4DBB-B04C-18E922B416AE}" srcOrd="0" destOrd="0" presId="urn:microsoft.com/office/officeart/2008/layout/AlternatingHexagons"/>
    <dgm:cxn modelId="{0E2F9EFB-4491-4DC3-AE4C-20D9AACF9AB4}" srcId="{D7CEC933-CA14-4FC0-BCC5-7C415DE66BCB}" destId="{6E7A9007-11F7-4740-9AE7-2B07728620AA}" srcOrd="2" destOrd="0" parTransId="{F52047C8-961C-457C-B45D-CA11C81004B2}" sibTransId="{C8B8B14A-B386-48E5-826E-5FDBD9CBF1CE}"/>
    <dgm:cxn modelId="{861140FE-CCDC-49BC-BB32-DFBC4171214B}" type="presOf" srcId="{AED596AA-E6B5-4A0B-B6DC-658437385A1C}" destId="{7F2BE0AC-236B-4BEE-867C-AA5E7FD3AADB}" srcOrd="0" destOrd="0" presId="urn:microsoft.com/office/officeart/2008/layout/AlternatingHexagons"/>
    <dgm:cxn modelId="{107CB2E3-2C1B-4415-A392-76E6492CFE66}" type="presParOf" srcId="{1B774837-73ED-494E-9195-CFE8533C221E}" destId="{BD2A32C7-30DC-4DEF-BF34-3B6FF25374EA}" srcOrd="0" destOrd="0" presId="urn:microsoft.com/office/officeart/2008/layout/AlternatingHexagons"/>
    <dgm:cxn modelId="{565FC3CF-8AB8-4B22-B8E6-5A0DEBBC1BF9}" type="presParOf" srcId="{BD2A32C7-30DC-4DEF-BF34-3B6FF25374EA}" destId="{0F766654-6901-4FEA-A063-581DA5582D22}" srcOrd="0" destOrd="0" presId="urn:microsoft.com/office/officeart/2008/layout/AlternatingHexagons"/>
    <dgm:cxn modelId="{9C6BD447-70F3-4977-A7F4-CB003503F10D}" type="presParOf" srcId="{BD2A32C7-30DC-4DEF-BF34-3B6FF25374EA}" destId="{7F2BE0AC-236B-4BEE-867C-AA5E7FD3AADB}" srcOrd="1" destOrd="0" presId="urn:microsoft.com/office/officeart/2008/layout/AlternatingHexagons"/>
    <dgm:cxn modelId="{3EFF1D3D-B218-4972-8D8C-684BD1D2BF34}" type="presParOf" srcId="{BD2A32C7-30DC-4DEF-BF34-3B6FF25374EA}" destId="{962F4EF4-FCDC-4BAB-B48D-2B3685DE2CFC}" srcOrd="2" destOrd="0" presId="urn:microsoft.com/office/officeart/2008/layout/AlternatingHexagons"/>
    <dgm:cxn modelId="{FBC0A314-EE9A-4313-AD5D-66AF3C72AA56}" type="presParOf" srcId="{BD2A32C7-30DC-4DEF-BF34-3B6FF25374EA}" destId="{7EE5F236-EF5F-44E2-A6C4-3F957E09BC74}" srcOrd="3" destOrd="0" presId="urn:microsoft.com/office/officeart/2008/layout/AlternatingHexagons"/>
    <dgm:cxn modelId="{D768C693-A319-48B4-AFF5-3E8853262F59}" type="presParOf" srcId="{BD2A32C7-30DC-4DEF-BF34-3B6FF25374EA}" destId="{568DA3BE-89B0-4A2C-95FF-C7A9723D3B15}" srcOrd="4" destOrd="0" presId="urn:microsoft.com/office/officeart/2008/layout/AlternatingHexagons"/>
    <dgm:cxn modelId="{21271176-C559-4B58-A499-B7B9B02083E9}" type="presParOf" srcId="{1B774837-73ED-494E-9195-CFE8533C221E}" destId="{224BA4F4-AA08-48E3-B4D1-4BE89E7DB503}" srcOrd="1" destOrd="0" presId="urn:microsoft.com/office/officeart/2008/layout/AlternatingHexagons"/>
    <dgm:cxn modelId="{9317BA96-B93A-436E-9DCC-79228D06EA0C}" type="presParOf" srcId="{1B774837-73ED-494E-9195-CFE8533C221E}" destId="{A71E185B-7DE0-4DA8-B831-53C07DFD3D2C}" srcOrd="2" destOrd="0" presId="urn:microsoft.com/office/officeart/2008/layout/AlternatingHexagons"/>
    <dgm:cxn modelId="{1E48B715-336B-4BEE-BC3B-210F8FCA185C}" type="presParOf" srcId="{A71E185B-7DE0-4DA8-B831-53C07DFD3D2C}" destId="{20FDF2B8-78A1-4007-A74E-694E62F3A5E5}" srcOrd="0" destOrd="0" presId="urn:microsoft.com/office/officeart/2008/layout/AlternatingHexagons"/>
    <dgm:cxn modelId="{FED095A5-D56C-499C-B46E-248B2BDF0F16}" type="presParOf" srcId="{A71E185B-7DE0-4DA8-B831-53C07DFD3D2C}" destId="{0738BD80-F5FE-4D58-91C3-3BC13476A0F0}" srcOrd="1" destOrd="0" presId="urn:microsoft.com/office/officeart/2008/layout/AlternatingHexagons"/>
    <dgm:cxn modelId="{4201FFE3-8DE3-416A-AE3D-1FECB3426312}" type="presParOf" srcId="{A71E185B-7DE0-4DA8-B831-53C07DFD3D2C}" destId="{95135E4D-82F1-4C48-A3F2-BE93ED8EFA6C}" srcOrd="2" destOrd="0" presId="urn:microsoft.com/office/officeart/2008/layout/AlternatingHexagons"/>
    <dgm:cxn modelId="{591C37AD-40B1-4B2F-B9ED-7E49C8C9B979}" type="presParOf" srcId="{A71E185B-7DE0-4DA8-B831-53C07DFD3D2C}" destId="{03D5E98F-862B-4059-AEC3-465050713D13}" srcOrd="3" destOrd="0" presId="urn:microsoft.com/office/officeart/2008/layout/AlternatingHexagons"/>
    <dgm:cxn modelId="{AC9CEA37-B0D6-49FC-90A0-DAF379FA5144}" type="presParOf" srcId="{A71E185B-7DE0-4DA8-B831-53C07DFD3D2C}" destId="{A1962047-B0DA-47BB-94B9-7E1B240A2A7D}" srcOrd="4" destOrd="0" presId="urn:microsoft.com/office/officeart/2008/layout/AlternatingHexagons"/>
    <dgm:cxn modelId="{39772D7D-8DE6-43D3-BB07-A06D03FAA5E8}" type="presParOf" srcId="{1B774837-73ED-494E-9195-CFE8533C221E}" destId="{92B2F14D-AA50-4D34-A428-AF37A7927F6E}" srcOrd="3" destOrd="0" presId="urn:microsoft.com/office/officeart/2008/layout/AlternatingHexagons"/>
    <dgm:cxn modelId="{21CE22F7-F7F7-44A9-A518-F7EC470B0975}" type="presParOf" srcId="{1B774837-73ED-494E-9195-CFE8533C221E}" destId="{BE670E31-0FC8-4FD7-B72D-F709D7017C48}" srcOrd="4" destOrd="0" presId="urn:microsoft.com/office/officeart/2008/layout/AlternatingHexagons"/>
    <dgm:cxn modelId="{E0136984-6546-4540-9BF4-C2A0321DCBC7}" type="presParOf" srcId="{BE670E31-0FC8-4FD7-B72D-F709D7017C48}" destId="{382AD309-79FB-4DBB-B04C-18E922B416AE}" srcOrd="0" destOrd="0" presId="urn:microsoft.com/office/officeart/2008/layout/AlternatingHexagons"/>
    <dgm:cxn modelId="{0936D713-E181-4F14-B3F2-BA0BE9BA481D}" type="presParOf" srcId="{BE670E31-0FC8-4FD7-B72D-F709D7017C48}" destId="{FBE359DA-0015-4B32-A1EF-76347BA76D8E}" srcOrd="1" destOrd="0" presId="urn:microsoft.com/office/officeart/2008/layout/AlternatingHexagons"/>
    <dgm:cxn modelId="{741D8E83-E1DC-4F35-BBFC-69E6F100BF69}" type="presParOf" srcId="{BE670E31-0FC8-4FD7-B72D-F709D7017C48}" destId="{BBECC316-2C1F-4375-BD70-253A6BAC4624}" srcOrd="2" destOrd="0" presId="urn:microsoft.com/office/officeart/2008/layout/AlternatingHexagons"/>
    <dgm:cxn modelId="{B1C021E1-74B9-483F-9F06-3FC283878549}" type="presParOf" srcId="{BE670E31-0FC8-4FD7-B72D-F709D7017C48}" destId="{E45EFAEE-05EB-4703-8BEC-8FF86F05F203}" srcOrd="3" destOrd="0" presId="urn:microsoft.com/office/officeart/2008/layout/AlternatingHexagons"/>
    <dgm:cxn modelId="{43EB0996-2AA4-448A-B3F6-2D1D559374FC}" type="presParOf" srcId="{BE670E31-0FC8-4FD7-B72D-F709D7017C48}" destId="{C8B18511-52AA-458A-BB1D-EF64DE592BBB}"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2F7F-7706-402E-82ED-01DE4A0D2754}">
      <dsp:nvSpPr>
        <dsp:cNvPr id="0" name=""/>
        <dsp:cNvSpPr/>
      </dsp:nvSpPr>
      <dsp:spPr>
        <a:xfrm>
          <a:off x="0" y="346080"/>
          <a:ext cx="7467600" cy="579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564DAFB-4C9B-427F-AA3A-14D4EE016FA8}">
      <dsp:nvSpPr>
        <dsp:cNvPr id="0" name=""/>
        <dsp:cNvSpPr/>
      </dsp:nvSpPr>
      <dsp:spPr>
        <a:xfrm>
          <a:off x="373380" y="6600"/>
          <a:ext cx="5227320" cy="678960"/>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7580" tIns="0" rIns="197580" bIns="0" numCol="1" spcCol="1270" anchor="ctr" anchorCtr="0">
          <a:noAutofit/>
        </a:bodyPr>
        <a:lstStyle/>
        <a:p>
          <a:pPr marL="0" lvl="0" indent="0" algn="l" defTabSz="1022350">
            <a:lnSpc>
              <a:spcPct val="90000"/>
            </a:lnSpc>
            <a:spcBef>
              <a:spcPct val="0"/>
            </a:spcBef>
            <a:spcAft>
              <a:spcPct val="35000"/>
            </a:spcAft>
            <a:buNone/>
          </a:pPr>
          <a:r>
            <a:rPr lang="zh-CN" altLang="en-US" sz="2300" kern="1200" dirty="0"/>
            <a:t>专业简介</a:t>
          </a:r>
        </a:p>
      </dsp:txBody>
      <dsp:txXfrm>
        <a:off x="406524" y="39744"/>
        <a:ext cx="5161032" cy="612672"/>
      </dsp:txXfrm>
    </dsp:sp>
    <dsp:sp modelId="{6ECA76F3-B3B1-4632-91A1-F89439FF5A33}">
      <dsp:nvSpPr>
        <dsp:cNvPr id="0" name=""/>
        <dsp:cNvSpPr/>
      </dsp:nvSpPr>
      <dsp:spPr>
        <a:xfrm>
          <a:off x="0" y="1389360"/>
          <a:ext cx="7467600" cy="579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D2DAF0B-5693-4D6E-B0A4-39B2BA5DCCE9}">
      <dsp:nvSpPr>
        <dsp:cNvPr id="0" name=""/>
        <dsp:cNvSpPr/>
      </dsp:nvSpPr>
      <dsp:spPr>
        <a:xfrm>
          <a:off x="373380" y="1049880"/>
          <a:ext cx="5227320" cy="678960"/>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7580" tIns="0" rIns="197580" bIns="0" numCol="1" spcCol="1270" anchor="ctr" anchorCtr="0">
          <a:noAutofit/>
        </a:bodyPr>
        <a:lstStyle/>
        <a:p>
          <a:pPr marL="0" lvl="0" indent="0" algn="l" defTabSz="1022350">
            <a:lnSpc>
              <a:spcPct val="90000"/>
            </a:lnSpc>
            <a:spcBef>
              <a:spcPct val="0"/>
            </a:spcBef>
            <a:spcAft>
              <a:spcPct val="35000"/>
            </a:spcAft>
            <a:buNone/>
          </a:pPr>
          <a:r>
            <a:rPr lang="zh-CN" altLang="en-US" sz="2300" kern="1200" dirty="0"/>
            <a:t>教师简介</a:t>
          </a:r>
        </a:p>
      </dsp:txBody>
      <dsp:txXfrm>
        <a:off x="406524" y="1083024"/>
        <a:ext cx="5161032" cy="612672"/>
      </dsp:txXfrm>
    </dsp:sp>
    <dsp:sp modelId="{EFE556E6-B2AB-4027-A4AE-2CD5C396BCAE}">
      <dsp:nvSpPr>
        <dsp:cNvPr id="0" name=""/>
        <dsp:cNvSpPr/>
      </dsp:nvSpPr>
      <dsp:spPr>
        <a:xfrm>
          <a:off x="0" y="2432640"/>
          <a:ext cx="7467600" cy="579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4F92EA9-88BD-4A71-A407-CBC89C4797DB}">
      <dsp:nvSpPr>
        <dsp:cNvPr id="0" name=""/>
        <dsp:cNvSpPr/>
      </dsp:nvSpPr>
      <dsp:spPr>
        <a:xfrm>
          <a:off x="373380" y="2093160"/>
          <a:ext cx="5227320" cy="678960"/>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7580" tIns="0" rIns="197580" bIns="0" numCol="1" spcCol="1270" anchor="ctr" anchorCtr="0">
          <a:noAutofit/>
        </a:bodyPr>
        <a:lstStyle/>
        <a:p>
          <a:pPr marL="0" lvl="0" indent="0" algn="l" defTabSz="1022350">
            <a:lnSpc>
              <a:spcPct val="90000"/>
            </a:lnSpc>
            <a:spcBef>
              <a:spcPct val="0"/>
            </a:spcBef>
            <a:spcAft>
              <a:spcPct val="35000"/>
            </a:spcAft>
            <a:buNone/>
          </a:pPr>
          <a:r>
            <a:rPr lang="zh-CN" altLang="en-US" sz="2300" kern="1200" dirty="0"/>
            <a:t>学生现况</a:t>
          </a:r>
        </a:p>
      </dsp:txBody>
      <dsp:txXfrm>
        <a:off x="406524" y="2126304"/>
        <a:ext cx="5161032" cy="612672"/>
      </dsp:txXfrm>
    </dsp:sp>
    <dsp:sp modelId="{BD74A12A-CD91-4945-997D-7638F07563AA}">
      <dsp:nvSpPr>
        <dsp:cNvPr id="0" name=""/>
        <dsp:cNvSpPr/>
      </dsp:nvSpPr>
      <dsp:spPr>
        <a:xfrm>
          <a:off x="0" y="3475920"/>
          <a:ext cx="7467600" cy="579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5BEE927-9157-4544-9322-F9B5BB000BFB}">
      <dsp:nvSpPr>
        <dsp:cNvPr id="0" name=""/>
        <dsp:cNvSpPr/>
      </dsp:nvSpPr>
      <dsp:spPr>
        <a:xfrm>
          <a:off x="373380" y="3136440"/>
          <a:ext cx="5227320" cy="678960"/>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7580" tIns="0" rIns="197580" bIns="0" numCol="1" spcCol="1270" anchor="ctr" anchorCtr="0">
          <a:noAutofit/>
        </a:bodyPr>
        <a:lstStyle/>
        <a:p>
          <a:pPr marL="0" lvl="0" indent="0" algn="l" defTabSz="1022350">
            <a:lnSpc>
              <a:spcPct val="90000"/>
            </a:lnSpc>
            <a:spcBef>
              <a:spcPct val="0"/>
            </a:spcBef>
            <a:spcAft>
              <a:spcPct val="35000"/>
            </a:spcAft>
            <a:buNone/>
          </a:pPr>
          <a:r>
            <a:rPr lang="zh-CN" altLang="en-US" sz="2300" kern="1200" dirty="0"/>
            <a:t>韩国语能力考试</a:t>
          </a:r>
        </a:p>
      </dsp:txBody>
      <dsp:txXfrm>
        <a:off x="406524" y="3169584"/>
        <a:ext cx="5161032" cy="612672"/>
      </dsp:txXfrm>
    </dsp:sp>
    <dsp:sp modelId="{4F19965D-1BD5-4CE4-9461-6126BF60E808}">
      <dsp:nvSpPr>
        <dsp:cNvPr id="0" name=""/>
        <dsp:cNvSpPr/>
      </dsp:nvSpPr>
      <dsp:spPr>
        <a:xfrm>
          <a:off x="0" y="4519200"/>
          <a:ext cx="7467600" cy="579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BC9DA3A-162B-46A5-859A-713978CB5689}">
      <dsp:nvSpPr>
        <dsp:cNvPr id="0" name=""/>
        <dsp:cNvSpPr/>
      </dsp:nvSpPr>
      <dsp:spPr>
        <a:xfrm>
          <a:off x="373380" y="4179720"/>
          <a:ext cx="5227320" cy="678960"/>
        </a:xfrm>
        <a:prstGeom prst="round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7580" tIns="0" rIns="197580" bIns="0" numCol="1" spcCol="1270" anchor="ctr" anchorCtr="0">
          <a:noAutofit/>
        </a:bodyPr>
        <a:lstStyle/>
        <a:p>
          <a:pPr marL="0" lvl="0" indent="0" algn="l" defTabSz="1022350">
            <a:lnSpc>
              <a:spcPct val="90000"/>
            </a:lnSpc>
            <a:spcBef>
              <a:spcPct val="0"/>
            </a:spcBef>
            <a:spcAft>
              <a:spcPct val="35000"/>
            </a:spcAft>
            <a:buNone/>
          </a:pPr>
          <a:r>
            <a:rPr lang="zh-CN" altLang="en-US" sz="2300" kern="1200" dirty="0"/>
            <a:t>我们的优势</a:t>
          </a:r>
          <a:endParaRPr lang="en-US" altLang="zh-CN" sz="2300" kern="1200" dirty="0"/>
        </a:p>
      </dsp:txBody>
      <dsp:txXfrm>
        <a:off x="406524" y="4212864"/>
        <a:ext cx="5161032" cy="6126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B7F82-EEC1-495E-B828-0D2D7819F17A}">
      <dsp:nvSpPr>
        <dsp:cNvPr id="0" name=""/>
        <dsp:cNvSpPr/>
      </dsp:nvSpPr>
      <dsp:spPr>
        <a:xfrm>
          <a:off x="775073" y="1038"/>
          <a:ext cx="2230145" cy="1536570"/>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7000" b="-47000"/>
          </a:stretch>
        </a:blip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sp>
    <dsp:sp modelId="{6BC5C989-67AA-4082-A0BB-8716BA1AB668}">
      <dsp:nvSpPr>
        <dsp:cNvPr id="0" name=""/>
        <dsp:cNvSpPr/>
      </dsp:nvSpPr>
      <dsp:spPr>
        <a:xfrm>
          <a:off x="775073" y="1537608"/>
          <a:ext cx="2230145" cy="827383"/>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zh-CN" altLang="en-US" sz="1700" kern="1200" dirty="0"/>
            <a:t>作为志愿者参加世界制造业大会</a:t>
          </a:r>
        </a:p>
      </dsp:txBody>
      <dsp:txXfrm>
        <a:off x="775073" y="1537608"/>
        <a:ext cx="2230145" cy="827383"/>
      </dsp:txXfrm>
    </dsp:sp>
    <dsp:sp modelId="{9243985F-85BA-4F2C-8871-CC12C92B94AF}">
      <dsp:nvSpPr>
        <dsp:cNvPr id="0" name=""/>
        <dsp:cNvSpPr/>
      </dsp:nvSpPr>
      <dsp:spPr>
        <a:xfrm>
          <a:off x="3228327" y="1038"/>
          <a:ext cx="2230145" cy="1536570"/>
        </a:xfrm>
        <a:prstGeom prst="roundRect">
          <a:avLst/>
        </a:prstGeom>
        <a:blipFill>
          <a:blip xmlns:r="http://schemas.openxmlformats.org/officeDocument/2006/relationships" r:embed="rId2"/>
          <a:srcRect/>
          <a:stretch>
            <a:fillRect l="-2000" r="-2000"/>
          </a:stretch>
        </a:blip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sp>
    <dsp:sp modelId="{E09FD598-BCCE-4CA8-9E88-CD441A04A0B3}">
      <dsp:nvSpPr>
        <dsp:cNvPr id="0" name=""/>
        <dsp:cNvSpPr/>
      </dsp:nvSpPr>
      <dsp:spPr>
        <a:xfrm>
          <a:off x="3228327" y="1537608"/>
          <a:ext cx="2230145" cy="827383"/>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zh-CN" altLang="en-US" sz="1700" kern="1200" dirty="0"/>
            <a:t>参加韩国语演讲比赛获特等奖</a:t>
          </a:r>
        </a:p>
      </dsp:txBody>
      <dsp:txXfrm>
        <a:off x="3228327" y="1537608"/>
        <a:ext cx="2230145" cy="827383"/>
      </dsp:txXfrm>
    </dsp:sp>
    <dsp:sp modelId="{E8D27E57-E5C2-42D6-85B7-6624216DB630}">
      <dsp:nvSpPr>
        <dsp:cNvPr id="0" name=""/>
        <dsp:cNvSpPr/>
      </dsp:nvSpPr>
      <dsp:spPr>
        <a:xfrm>
          <a:off x="5681580" y="1038"/>
          <a:ext cx="2230145" cy="1536570"/>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sp>
    <dsp:sp modelId="{D7A13FC6-B991-419A-960D-880C52D69F39}">
      <dsp:nvSpPr>
        <dsp:cNvPr id="0" name=""/>
        <dsp:cNvSpPr/>
      </dsp:nvSpPr>
      <dsp:spPr>
        <a:xfrm>
          <a:off x="5681580" y="1537608"/>
          <a:ext cx="2230145" cy="827383"/>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zh-CN" altLang="en-US" sz="1700" kern="1200" dirty="0"/>
            <a:t>日常班级活动</a:t>
          </a:r>
        </a:p>
      </dsp:txBody>
      <dsp:txXfrm>
        <a:off x="5681580" y="1537608"/>
        <a:ext cx="2230145" cy="827383"/>
      </dsp:txXfrm>
    </dsp:sp>
    <dsp:sp modelId="{95CF64B8-4268-485D-B26A-741BE1EA86E8}">
      <dsp:nvSpPr>
        <dsp:cNvPr id="0" name=""/>
        <dsp:cNvSpPr/>
      </dsp:nvSpPr>
      <dsp:spPr>
        <a:xfrm>
          <a:off x="775073" y="2588007"/>
          <a:ext cx="2230145" cy="1536570"/>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sp>
    <dsp:sp modelId="{5327AF46-0AB4-432F-8565-7DC0E7FFF0B5}">
      <dsp:nvSpPr>
        <dsp:cNvPr id="0" name=""/>
        <dsp:cNvSpPr/>
      </dsp:nvSpPr>
      <dsp:spPr>
        <a:xfrm>
          <a:off x="775073" y="4124577"/>
          <a:ext cx="2230145" cy="827383"/>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zh-CN" altLang="en-US" sz="1700" kern="1200" dirty="0"/>
            <a:t>韩方合作院校汇报表演</a:t>
          </a:r>
        </a:p>
      </dsp:txBody>
      <dsp:txXfrm>
        <a:off x="775073" y="4124577"/>
        <a:ext cx="2230145" cy="827383"/>
      </dsp:txXfrm>
    </dsp:sp>
    <dsp:sp modelId="{CF7045AF-135C-49E0-8603-26FA2ABD51C6}">
      <dsp:nvSpPr>
        <dsp:cNvPr id="0" name=""/>
        <dsp:cNvSpPr/>
      </dsp:nvSpPr>
      <dsp:spPr>
        <a:xfrm>
          <a:off x="3228327" y="2588007"/>
          <a:ext cx="2230145" cy="1536570"/>
        </a:xfrm>
        <a:prstGeom prst="round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sp>
    <dsp:sp modelId="{8D864C32-D0A6-44BD-9FBD-E5F72641A335}">
      <dsp:nvSpPr>
        <dsp:cNvPr id="0" name=""/>
        <dsp:cNvSpPr/>
      </dsp:nvSpPr>
      <dsp:spPr>
        <a:xfrm>
          <a:off x="3228327" y="4124577"/>
          <a:ext cx="2230145" cy="827383"/>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zh-CN" altLang="en-US" sz="1700" kern="1200" dirty="0"/>
            <a:t>赴韩国参加交流活动</a:t>
          </a:r>
        </a:p>
      </dsp:txBody>
      <dsp:txXfrm>
        <a:off x="3228327" y="4124577"/>
        <a:ext cx="2230145" cy="827383"/>
      </dsp:txXfrm>
    </dsp:sp>
    <dsp:sp modelId="{CFE021DB-67A1-4C52-BB1C-165FF8424499}">
      <dsp:nvSpPr>
        <dsp:cNvPr id="0" name=""/>
        <dsp:cNvSpPr/>
      </dsp:nvSpPr>
      <dsp:spPr>
        <a:xfrm>
          <a:off x="5681580" y="2588007"/>
          <a:ext cx="2230145" cy="1536570"/>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4000" b="-14000"/>
          </a:stretch>
        </a:blip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sp>
    <dsp:sp modelId="{FA7C9375-887E-4CEC-96C9-8BCBD97DE84F}">
      <dsp:nvSpPr>
        <dsp:cNvPr id="0" name=""/>
        <dsp:cNvSpPr/>
      </dsp:nvSpPr>
      <dsp:spPr>
        <a:xfrm>
          <a:off x="5681580" y="4124577"/>
          <a:ext cx="2230145" cy="827383"/>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zh-CN" altLang="en-US" sz="1700" kern="1200" dirty="0"/>
            <a:t>参加安徽省韩语演讲比赛获得金奖</a:t>
          </a:r>
        </a:p>
      </dsp:txBody>
      <dsp:txXfrm>
        <a:off x="5681580" y="4124577"/>
        <a:ext cx="2230145" cy="827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9F4BD-3BB2-40BF-BA55-219CC0FFEACD}">
      <dsp:nvSpPr>
        <dsp:cNvPr id="0" name=""/>
        <dsp:cNvSpPr/>
      </dsp:nvSpPr>
      <dsp:spPr>
        <a:xfrm rot="16200000">
          <a:off x="508000" y="-508000"/>
          <a:ext cx="2032000" cy="3048000"/>
        </a:xfrm>
        <a:prstGeom prst="round1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zh-CN" altLang="en-US" sz="3600" kern="1200" dirty="0"/>
            <a:t>专业技能</a:t>
          </a:r>
          <a:endParaRPr lang="en-US" altLang="zh-CN" sz="3600" kern="1200" dirty="0"/>
        </a:p>
        <a:p>
          <a:pPr marL="0" lvl="0" indent="0" algn="ctr" defTabSz="1600200">
            <a:lnSpc>
              <a:spcPct val="90000"/>
            </a:lnSpc>
            <a:spcBef>
              <a:spcPct val="0"/>
            </a:spcBef>
            <a:spcAft>
              <a:spcPct val="35000"/>
            </a:spcAft>
            <a:buNone/>
          </a:pPr>
          <a:r>
            <a:rPr lang="zh-CN" altLang="en-US" sz="3600" kern="1200" dirty="0"/>
            <a:t>韩语</a:t>
          </a:r>
          <a:r>
            <a:rPr lang="en-US" altLang="zh-CN" sz="3600" kern="1200" dirty="0"/>
            <a:t>+</a:t>
          </a:r>
          <a:r>
            <a:rPr lang="zh-CN" altLang="en-US" sz="3600" kern="1200" dirty="0"/>
            <a:t>商务</a:t>
          </a:r>
        </a:p>
      </dsp:txBody>
      <dsp:txXfrm rot="5400000">
        <a:off x="0" y="0"/>
        <a:ext cx="3048000" cy="1524000"/>
      </dsp:txXfrm>
    </dsp:sp>
    <dsp:sp modelId="{44C40562-4CF4-49CD-8178-28774BF4E661}">
      <dsp:nvSpPr>
        <dsp:cNvPr id="0" name=""/>
        <dsp:cNvSpPr/>
      </dsp:nvSpPr>
      <dsp:spPr>
        <a:xfrm>
          <a:off x="3048000" y="0"/>
          <a:ext cx="3048000" cy="2032000"/>
        </a:xfrm>
        <a:prstGeom prst="round1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zh-CN" altLang="en-US" sz="3600" kern="1200" dirty="0"/>
            <a:t>创新意识</a:t>
          </a:r>
          <a:endParaRPr lang="en-US" altLang="zh-CN" sz="3600" kern="1200" dirty="0"/>
        </a:p>
        <a:p>
          <a:pPr marL="0" lvl="0" indent="0" algn="ctr" defTabSz="1600200">
            <a:lnSpc>
              <a:spcPct val="90000"/>
            </a:lnSpc>
            <a:spcBef>
              <a:spcPct val="0"/>
            </a:spcBef>
            <a:spcAft>
              <a:spcPct val="35000"/>
            </a:spcAft>
            <a:buNone/>
          </a:pPr>
          <a:r>
            <a:rPr lang="zh-CN" altLang="en-US" sz="3600" kern="1200" dirty="0"/>
            <a:t>专业</a:t>
          </a:r>
          <a:r>
            <a:rPr lang="en-US" altLang="zh-CN" sz="3600" kern="1200" dirty="0"/>
            <a:t>+</a:t>
          </a:r>
          <a:r>
            <a:rPr lang="zh-CN" altLang="en-US" sz="3600" kern="1200" dirty="0"/>
            <a:t>应用</a:t>
          </a:r>
        </a:p>
      </dsp:txBody>
      <dsp:txXfrm>
        <a:off x="3048000" y="0"/>
        <a:ext cx="3048000" cy="1524000"/>
      </dsp:txXfrm>
    </dsp:sp>
    <dsp:sp modelId="{5962F20D-DD03-4396-B714-8B1F36539BFD}">
      <dsp:nvSpPr>
        <dsp:cNvPr id="0" name=""/>
        <dsp:cNvSpPr/>
      </dsp:nvSpPr>
      <dsp:spPr>
        <a:xfrm rot="10800000">
          <a:off x="0" y="2032000"/>
          <a:ext cx="3048000" cy="2032000"/>
        </a:xfrm>
        <a:prstGeom prst="round1Rec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zh-CN" altLang="en-US" sz="3600" kern="1200" dirty="0"/>
            <a:t>国际视野</a:t>
          </a:r>
          <a:endParaRPr lang="en-US" altLang="zh-CN" sz="3600" kern="1200" dirty="0"/>
        </a:p>
        <a:p>
          <a:pPr marL="0" lvl="0" indent="0" algn="ctr" defTabSz="1600200">
            <a:lnSpc>
              <a:spcPct val="90000"/>
            </a:lnSpc>
            <a:spcBef>
              <a:spcPct val="0"/>
            </a:spcBef>
            <a:spcAft>
              <a:spcPct val="35000"/>
            </a:spcAft>
            <a:buNone/>
          </a:pPr>
          <a:r>
            <a:rPr lang="zh-CN" altLang="en-US" sz="3600" kern="1200" dirty="0"/>
            <a:t>中国</a:t>
          </a:r>
          <a:r>
            <a:rPr lang="en-US" altLang="zh-CN" sz="3600" kern="1200" dirty="0"/>
            <a:t>+</a:t>
          </a:r>
          <a:r>
            <a:rPr lang="zh-CN" altLang="en-US" sz="3600" kern="1200" dirty="0"/>
            <a:t>韩国</a:t>
          </a:r>
        </a:p>
      </dsp:txBody>
      <dsp:txXfrm rot="10800000">
        <a:off x="0" y="2539999"/>
        <a:ext cx="3048000" cy="1524000"/>
      </dsp:txXfrm>
    </dsp:sp>
    <dsp:sp modelId="{BA1A77B4-7960-4A0F-88A9-4684C44F565B}">
      <dsp:nvSpPr>
        <dsp:cNvPr id="0" name=""/>
        <dsp:cNvSpPr/>
      </dsp:nvSpPr>
      <dsp:spPr>
        <a:xfrm rot="5400000">
          <a:off x="3556000" y="1523999"/>
          <a:ext cx="2032000" cy="3048000"/>
        </a:xfrm>
        <a:prstGeom prst="round1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zh-CN" altLang="en-US" sz="3600" kern="1200" dirty="0"/>
            <a:t>实践能力</a:t>
          </a:r>
          <a:endParaRPr lang="en-US" altLang="zh-CN" sz="3600" kern="1200" dirty="0"/>
        </a:p>
        <a:p>
          <a:pPr marL="0" lvl="0" indent="0" algn="ctr" defTabSz="1600200">
            <a:lnSpc>
              <a:spcPct val="90000"/>
            </a:lnSpc>
            <a:spcBef>
              <a:spcPct val="0"/>
            </a:spcBef>
            <a:spcAft>
              <a:spcPct val="35000"/>
            </a:spcAft>
            <a:buNone/>
          </a:pPr>
          <a:r>
            <a:rPr lang="zh-CN" altLang="en-US" sz="3600" kern="1200" dirty="0"/>
            <a:t>学校</a:t>
          </a:r>
          <a:r>
            <a:rPr lang="en-US" altLang="zh-CN" sz="3600" kern="1200" dirty="0"/>
            <a:t>+</a:t>
          </a:r>
          <a:r>
            <a:rPr lang="zh-CN" altLang="en-US" sz="3600" kern="1200" dirty="0"/>
            <a:t>公司</a:t>
          </a:r>
        </a:p>
      </dsp:txBody>
      <dsp:txXfrm rot="-5400000">
        <a:off x="3048000" y="2539999"/>
        <a:ext cx="3048000" cy="1524000"/>
      </dsp:txXfrm>
    </dsp:sp>
    <dsp:sp modelId="{E90CAB84-63F3-4588-B65B-4511060AF3D6}">
      <dsp:nvSpPr>
        <dsp:cNvPr id="0" name=""/>
        <dsp:cNvSpPr/>
      </dsp:nvSpPr>
      <dsp:spPr>
        <a:xfrm>
          <a:off x="2133600" y="1523999"/>
          <a:ext cx="1828800" cy="1016000"/>
        </a:xfrm>
        <a:prstGeom prst="roundRect">
          <a:avLst/>
        </a:prstGeom>
        <a:solidFill>
          <a:schemeClr val="accent2">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应用型人才培养目标</a:t>
          </a:r>
        </a:p>
      </dsp:txBody>
      <dsp:txXfrm>
        <a:off x="2183197" y="1573596"/>
        <a:ext cx="1729606" cy="9168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30DE8-6E75-4BBE-9389-69349630D8BA}">
      <dsp:nvSpPr>
        <dsp:cNvPr id="0" name=""/>
        <dsp:cNvSpPr/>
      </dsp:nvSpPr>
      <dsp:spPr>
        <a:xfrm>
          <a:off x="4464" y="613745"/>
          <a:ext cx="2124373" cy="146369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3000" b="-33000"/>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077A07FF-B740-4046-9589-AE38BFD51365}">
      <dsp:nvSpPr>
        <dsp:cNvPr id="0" name=""/>
        <dsp:cNvSpPr/>
      </dsp:nvSpPr>
      <dsp:spPr>
        <a:xfrm>
          <a:off x="4464" y="2077438"/>
          <a:ext cx="2124373" cy="78814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zh-CN" altLang="en-US" sz="1600" kern="1200" dirty="0"/>
            <a:t>省长李国英会见</a:t>
          </a:r>
          <a:r>
            <a:rPr lang="en-US" altLang="zh-CN" sz="1600" kern="1200" dirty="0"/>
            <a:t>LG</a:t>
          </a:r>
          <a:r>
            <a:rPr lang="zh-CN" altLang="en-US" sz="1600" kern="1200" dirty="0"/>
            <a:t>公司代表</a:t>
          </a:r>
        </a:p>
      </dsp:txBody>
      <dsp:txXfrm>
        <a:off x="4464" y="2077438"/>
        <a:ext cx="2124373" cy="788142"/>
      </dsp:txXfrm>
    </dsp:sp>
    <dsp:sp modelId="{E5EC60E4-5EF8-41C2-AFFE-661E303E741A}">
      <dsp:nvSpPr>
        <dsp:cNvPr id="0" name=""/>
        <dsp:cNvSpPr/>
      </dsp:nvSpPr>
      <dsp:spPr>
        <a:xfrm>
          <a:off x="2341363" y="613745"/>
          <a:ext cx="2124373" cy="146369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8000" b="-38000"/>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C2D24B75-4D55-4363-971D-43577734CEA5}">
      <dsp:nvSpPr>
        <dsp:cNvPr id="0" name=""/>
        <dsp:cNvSpPr/>
      </dsp:nvSpPr>
      <dsp:spPr>
        <a:xfrm>
          <a:off x="2341363" y="2077438"/>
          <a:ext cx="2124373" cy="78814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zh-CN" altLang="en-US" sz="1600" kern="1200" dirty="0"/>
            <a:t>世界制造业大会</a:t>
          </a:r>
        </a:p>
      </dsp:txBody>
      <dsp:txXfrm>
        <a:off x="2341363" y="2077438"/>
        <a:ext cx="2124373" cy="788142"/>
      </dsp:txXfrm>
    </dsp:sp>
    <dsp:sp modelId="{A859930D-CF1C-4812-A48B-3C4A3841B345}">
      <dsp:nvSpPr>
        <dsp:cNvPr id="0" name=""/>
        <dsp:cNvSpPr/>
      </dsp:nvSpPr>
      <dsp:spPr>
        <a:xfrm>
          <a:off x="4678263" y="613745"/>
          <a:ext cx="2124373" cy="1463693"/>
        </a:xfrm>
        <a:prstGeom prst="round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0456" r="-75544"/>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CA618930-4F4E-4632-AA02-96992F91AD2C}">
      <dsp:nvSpPr>
        <dsp:cNvPr id="0" name=""/>
        <dsp:cNvSpPr/>
      </dsp:nvSpPr>
      <dsp:spPr>
        <a:xfrm>
          <a:off x="4678263" y="2077438"/>
          <a:ext cx="2124373" cy="78814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zh-CN" altLang="en-US" sz="1600" kern="1200" dirty="0"/>
            <a:t>副省长周喜安会见韩国驻上海总领事</a:t>
          </a:r>
        </a:p>
      </dsp:txBody>
      <dsp:txXfrm>
        <a:off x="4678263" y="2077438"/>
        <a:ext cx="2124373" cy="788142"/>
      </dsp:txXfrm>
    </dsp:sp>
    <dsp:sp modelId="{E8FC59D8-55FE-4F74-A54F-46DF943DC87E}">
      <dsp:nvSpPr>
        <dsp:cNvPr id="0" name=""/>
        <dsp:cNvSpPr/>
      </dsp:nvSpPr>
      <dsp:spPr>
        <a:xfrm>
          <a:off x="7015162" y="613745"/>
          <a:ext cx="2124373" cy="1463693"/>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A2E9D41C-EC50-4F47-B1DB-7EEF2F2F559A}">
      <dsp:nvSpPr>
        <dsp:cNvPr id="0" name=""/>
        <dsp:cNvSpPr/>
      </dsp:nvSpPr>
      <dsp:spPr>
        <a:xfrm>
          <a:off x="7015162" y="2077438"/>
          <a:ext cx="2124373" cy="78814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zh-CN" altLang="en-US" sz="1600" kern="1200" dirty="0"/>
            <a:t>韩国顺天乡大学汉语演讲比赛</a:t>
          </a:r>
        </a:p>
      </dsp:txBody>
      <dsp:txXfrm>
        <a:off x="7015162" y="2077438"/>
        <a:ext cx="2124373" cy="788142"/>
      </dsp:txXfrm>
    </dsp:sp>
    <dsp:sp modelId="{E71C95CC-D94E-4BDE-B4B3-42E15B04351C}">
      <dsp:nvSpPr>
        <dsp:cNvPr id="0" name=""/>
        <dsp:cNvSpPr/>
      </dsp:nvSpPr>
      <dsp:spPr>
        <a:xfrm>
          <a:off x="4464" y="3078018"/>
          <a:ext cx="2124373" cy="1463693"/>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E2439E63-790B-4970-97A9-5C7D90719D93}">
      <dsp:nvSpPr>
        <dsp:cNvPr id="0" name=""/>
        <dsp:cNvSpPr/>
      </dsp:nvSpPr>
      <dsp:spPr>
        <a:xfrm>
          <a:off x="4464" y="4541711"/>
          <a:ext cx="2124373" cy="78814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zh-CN" altLang="en-US" sz="1600" kern="1200" dirty="0"/>
            <a:t>接待韩国驻华大使张夏成</a:t>
          </a:r>
        </a:p>
      </dsp:txBody>
      <dsp:txXfrm>
        <a:off x="4464" y="4541711"/>
        <a:ext cx="2124373" cy="788142"/>
      </dsp:txXfrm>
    </dsp:sp>
    <dsp:sp modelId="{11F33A00-784F-4436-8582-AF4768B39E62}">
      <dsp:nvSpPr>
        <dsp:cNvPr id="0" name=""/>
        <dsp:cNvSpPr/>
      </dsp:nvSpPr>
      <dsp:spPr>
        <a:xfrm>
          <a:off x="2341363" y="3078018"/>
          <a:ext cx="2124373" cy="1463693"/>
        </a:xfrm>
        <a:prstGeom prst="round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4000" b="-4000"/>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6DC40E90-ED28-42E0-936F-33C8ED78BDA4}">
      <dsp:nvSpPr>
        <dsp:cNvPr id="0" name=""/>
        <dsp:cNvSpPr/>
      </dsp:nvSpPr>
      <dsp:spPr>
        <a:xfrm>
          <a:off x="2341363" y="4541711"/>
          <a:ext cx="2124373" cy="78814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zh-CN" altLang="en-US" sz="1600" kern="1200" dirty="0"/>
            <a:t>服务海关防疫助力合肥复工复产</a:t>
          </a:r>
        </a:p>
      </dsp:txBody>
      <dsp:txXfrm>
        <a:off x="2341363" y="4541711"/>
        <a:ext cx="2124373" cy="788142"/>
      </dsp:txXfrm>
    </dsp:sp>
    <dsp:sp modelId="{79379A6A-56FA-486F-AE89-8AA2E1EE0872}">
      <dsp:nvSpPr>
        <dsp:cNvPr id="0" name=""/>
        <dsp:cNvSpPr/>
      </dsp:nvSpPr>
      <dsp:spPr>
        <a:xfrm>
          <a:off x="4678263" y="3078018"/>
          <a:ext cx="2124373" cy="1463693"/>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2000" b="-2000"/>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2DC9F758-19C4-4DFA-876C-ACAA44386E01}">
      <dsp:nvSpPr>
        <dsp:cNvPr id="0" name=""/>
        <dsp:cNvSpPr/>
      </dsp:nvSpPr>
      <dsp:spPr>
        <a:xfrm>
          <a:off x="4678263" y="4541711"/>
          <a:ext cx="2124373" cy="78814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altLang="zh-CN" sz="1600" kern="1200" dirty="0"/>
            <a:t>2019</a:t>
          </a:r>
          <a:r>
            <a:rPr lang="zh-CN" altLang="en-US" sz="1600" kern="1200" dirty="0"/>
            <a:t>合肥国际马拉松大赛</a:t>
          </a:r>
        </a:p>
      </dsp:txBody>
      <dsp:txXfrm>
        <a:off x="4678263" y="4541711"/>
        <a:ext cx="2124373" cy="788142"/>
      </dsp:txXfrm>
    </dsp:sp>
    <dsp:sp modelId="{119AF799-5996-43E0-B683-B6C6AF7DF51E}">
      <dsp:nvSpPr>
        <dsp:cNvPr id="0" name=""/>
        <dsp:cNvSpPr/>
      </dsp:nvSpPr>
      <dsp:spPr>
        <a:xfrm>
          <a:off x="7015162" y="3078018"/>
          <a:ext cx="2124373" cy="1463693"/>
        </a:xfrm>
        <a:prstGeom prst="round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2000" b="-2000"/>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C302A9DF-595E-40CD-9CCE-0E7C92CCF2B2}">
      <dsp:nvSpPr>
        <dsp:cNvPr id="0" name=""/>
        <dsp:cNvSpPr/>
      </dsp:nvSpPr>
      <dsp:spPr>
        <a:xfrm>
          <a:off x="7015162" y="4541711"/>
          <a:ext cx="2124373" cy="78814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altLang="en-US" sz="1600" kern="1200" dirty="0"/>
            <a:t>2019</a:t>
          </a:r>
          <a:r>
            <a:rPr lang="zh-CN" altLang="en-US" sz="1600" kern="1200" dirty="0"/>
            <a:t>淮北市中韩青少年文化交流活动</a:t>
          </a:r>
        </a:p>
      </dsp:txBody>
      <dsp:txXfrm>
        <a:off x="7015162" y="4541711"/>
        <a:ext cx="2124373" cy="7881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8987F-8392-4319-9681-9B9A060F3CB0}">
      <dsp:nvSpPr>
        <dsp:cNvPr id="0" name=""/>
        <dsp:cNvSpPr/>
      </dsp:nvSpPr>
      <dsp:spPr>
        <a:xfrm>
          <a:off x="0" y="647116"/>
          <a:ext cx="8077200" cy="1176348"/>
        </a:xfrm>
        <a:prstGeom prst="rightArrow">
          <a:avLst>
            <a:gd name="adj1" fmla="val 50000"/>
            <a:gd name="adj2" fmla="val 50000"/>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254000" bIns="186745" numCol="1" spcCol="1270" anchor="ctr" anchorCtr="0">
          <a:noAutofit/>
        </a:bodyPr>
        <a:lstStyle/>
        <a:p>
          <a:pPr marL="0" lvl="0" indent="0" algn="l" defTabSz="711200">
            <a:lnSpc>
              <a:spcPct val="90000"/>
            </a:lnSpc>
            <a:spcBef>
              <a:spcPct val="0"/>
            </a:spcBef>
            <a:spcAft>
              <a:spcPct val="35000"/>
            </a:spcAft>
            <a:buNone/>
          </a:pPr>
          <a:r>
            <a:rPr lang="en-US" altLang="zh-CN" sz="1600" kern="1200" dirty="0"/>
            <a:t>1996</a:t>
          </a:r>
          <a:r>
            <a:rPr lang="zh-CN" altLang="en-US" sz="1600" kern="1200" dirty="0"/>
            <a:t>年</a:t>
          </a:r>
        </a:p>
      </dsp:txBody>
      <dsp:txXfrm>
        <a:off x="0" y="941203"/>
        <a:ext cx="7783113" cy="588174"/>
      </dsp:txXfrm>
    </dsp:sp>
    <dsp:sp modelId="{E8DFA3A7-24A9-44D5-AF0E-3466752342A3}">
      <dsp:nvSpPr>
        <dsp:cNvPr id="0" name=""/>
        <dsp:cNvSpPr/>
      </dsp:nvSpPr>
      <dsp:spPr>
        <a:xfrm>
          <a:off x="0" y="1554250"/>
          <a:ext cx="2487777" cy="2266079"/>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altLang="en-US" sz="1800" kern="1200" dirty="0"/>
            <a:t>合肥学院开设韩国语二外类课程</a:t>
          </a:r>
        </a:p>
      </dsp:txBody>
      <dsp:txXfrm>
        <a:off x="0" y="1554250"/>
        <a:ext cx="2487777" cy="2266079"/>
      </dsp:txXfrm>
    </dsp:sp>
    <dsp:sp modelId="{DB691533-8A07-4033-B76D-AF6687D3585D}">
      <dsp:nvSpPr>
        <dsp:cNvPr id="0" name=""/>
        <dsp:cNvSpPr/>
      </dsp:nvSpPr>
      <dsp:spPr>
        <a:xfrm>
          <a:off x="2487777" y="1039232"/>
          <a:ext cx="5589422" cy="1176348"/>
        </a:xfrm>
        <a:prstGeom prst="rightArrow">
          <a:avLst>
            <a:gd name="adj1" fmla="val 50000"/>
            <a:gd name="adj2" fmla="val 50000"/>
          </a:avLst>
        </a:prstGeom>
        <a:gradFill rotWithShape="0">
          <a:gsLst>
            <a:gs pos="0">
              <a:schemeClr val="accent5">
                <a:hueOff val="1163773"/>
                <a:satOff val="3877"/>
                <a:lumOff val="4412"/>
                <a:alphaOff val="0"/>
                <a:tint val="96000"/>
                <a:satMod val="100000"/>
                <a:lumMod val="104000"/>
              </a:schemeClr>
            </a:gs>
            <a:gs pos="78000">
              <a:schemeClr val="accent5">
                <a:hueOff val="1163773"/>
                <a:satOff val="3877"/>
                <a:lumOff val="4412"/>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254000" bIns="186745" numCol="1" spcCol="1270" anchor="ctr" anchorCtr="0">
          <a:noAutofit/>
        </a:bodyPr>
        <a:lstStyle/>
        <a:p>
          <a:pPr marL="0" lvl="0" indent="0" algn="l" defTabSz="711200">
            <a:lnSpc>
              <a:spcPct val="90000"/>
            </a:lnSpc>
            <a:spcBef>
              <a:spcPct val="0"/>
            </a:spcBef>
            <a:spcAft>
              <a:spcPct val="35000"/>
            </a:spcAft>
            <a:buNone/>
          </a:pPr>
          <a:r>
            <a:rPr lang="en-US" altLang="zh-CN" sz="1600" kern="1200" dirty="0"/>
            <a:t>2007</a:t>
          </a:r>
          <a:r>
            <a:rPr lang="zh-CN" altLang="en-US" sz="1600" kern="1200" dirty="0"/>
            <a:t>年</a:t>
          </a:r>
        </a:p>
      </dsp:txBody>
      <dsp:txXfrm>
        <a:off x="2487777" y="1333319"/>
        <a:ext cx="5295335" cy="588174"/>
      </dsp:txXfrm>
    </dsp:sp>
    <dsp:sp modelId="{AA1D7EE3-7F77-46CE-8D18-B4F3D49974A8}">
      <dsp:nvSpPr>
        <dsp:cNvPr id="0" name=""/>
        <dsp:cNvSpPr/>
      </dsp:nvSpPr>
      <dsp:spPr>
        <a:xfrm>
          <a:off x="2487777" y="1946366"/>
          <a:ext cx="2487777" cy="2266079"/>
        </a:xfrm>
        <a:prstGeom prst="rect">
          <a:avLst/>
        </a:prstGeom>
        <a:solidFill>
          <a:schemeClr val="lt1">
            <a:hueOff val="0"/>
            <a:satOff val="0"/>
            <a:lumOff val="0"/>
            <a:alphaOff val="0"/>
          </a:schemeClr>
        </a:solidFill>
        <a:ln w="9525" cap="flat" cmpd="sng" algn="ctr">
          <a:solidFill>
            <a:schemeClr val="accent5">
              <a:hueOff val="1163773"/>
              <a:satOff val="3877"/>
              <a:lumOff val="4412"/>
              <a:alphaOff val="0"/>
            </a:schemeClr>
          </a:solidFill>
          <a:prstDash val="solid"/>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t>合肥学院正式和韩国顺天乡大学合作开设校际交流合作项目</a:t>
          </a:r>
          <a:endParaRPr lang="en-US" altLang="zh-CN" sz="2000" kern="1200" dirty="0"/>
        </a:p>
        <a:p>
          <a:pPr marL="0" lvl="0" indent="0" algn="l" defTabSz="889000">
            <a:lnSpc>
              <a:spcPct val="90000"/>
            </a:lnSpc>
            <a:spcBef>
              <a:spcPct val="0"/>
            </a:spcBef>
            <a:spcAft>
              <a:spcPct val="35000"/>
            </a:spcAft>
            <a:buNone/>
          </a:pPr>
          <a:r>
            <a:rPr lang="zh-CN" altLang="en-US" sz="2000" kern="1200" dirty="0"/>
            <a:t>历年共招生</a:t>
          </a:r>
          <a:r>
            <a:rPr lang="en-US" altLang="zh-CN" sz="2000" kern="1200" dirty="0"/>
            <a:t>324</a:t>
          </a:r>
          <a:r>
            <a:rPr lang="zh-CN" altLang="en-US" sz="2000" kern="1200" dirty="0"/>
            <a:t>名</a:t>
          </a:r>
        </a:p>
      </dsp:txBody>
      <dsp:txXfrm>
        <a:off x="2487777" y="1946366"/>
        <a:ext cx="2487777" cy="2266079"/>
      </dsp:txXfrm>
    </dsp:sp>
    <dsp:sp modelId="{84FA00CD-4184-4EE9-AE56-57A122FBA6F7}">
      <dsp:nvSpPr>
        <dsp:cNvPr id="0" name=""/>
        <dsp:cNvSpPr/>
      </dsp:nvSpPr>
      <dsp:spPr>
        <a:xfrm>
          <a:off x="4975555" y="1431348"/>
          <a:ext cx="3101644" cy="1176348"/>
        </a:xfrm>
        <a:prstGeom prst="rightArrow">
          <a:avLst>
            <a:gd name="adj1" fmla="val 50000"/>
            <a:gd name="adj2" fmla="val 50000"/>
          </a:avLst>
        </a:prstGeom>
        <a:gradFill rotWithShape="0">
          <a:gsLst>
            <a:gs pos="0">
              <a:schemeClr val="accent5">
                <a:hueOff val="2327545"/>
                <a:satOff val="7755"/>
                <a:lumOff val="8823"/>
                <a:alphaOff val="0"/>
                <a:tint val="96000"/>
                <a:satMod val="100000"/>
                <a:lumMod val="104000"/>
              </a:schemeClr>
            </a:gs>
            <a:gs pos="78000">
              <a:schemeClr val="accent5">
                <a:hueOff val="2327545"/>
                <a:satOff val="7755"/>
                <a:lumOff val="8823"/>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254000" bIns="186745" numCol="1" spcCol="1270" anchor="ctr" anchorCtr="0">
          <a:noAutofit/>
        </a:bodyPr>
        <a:lstStyle/>
        <a:p>
          <a:pPr marL="0" lvl="0" indent="0" algn="l" defTabSz="711200">
            <a:lnSpc>
              <a:spcPct val="90000"/>
            </a:lnSpc>
            <a:spcBef>
              <a:spcPct val="0"/>
            </a:spcBef>
            <a:spcAft>
              <a:spcPct val="35000"/>
            </a:spcAft>
            <a:buNone/>
          </a:pPr>
          <a:r>
            <a:rPr lang="en-US" altLang="zh-CN" sz="1600" kern="1200"/>
            <a:t>2021</a:t>
          </a:r>
          <a:r>
            <a:rPr lang="zh-CN" altLang="en-US" sz="1600" kern="1200"/>
            <a:t>年</a:t>
          </a:r>
          <a:endParaRPr lang="zh-CN" altLang="en-US" sz="1600" kern="1200" dirty="0"/>
        </a:p>
      </dsp:txBody>
      <dsp:txXfrm>
        <a:off x="4975555" y="1725435"/>
        <a:ext cx="2807557" cy="588174"/>
      </dsp:txXfrm>
    </dsp:sp>
    <dsp:sp modelId="{298DB90C-1F90-4E4B-9F7A-29F067B7745A}">
      <dsp:nvSpPr>
        <dsp:cNvPr id="0" name=""/>
        <dsp:cNvSpPr/>
      </dsp:nvSpPr>
      <dsp:spPr>
        <a:xfrm>
          <a:off x="4975555" y="2338482"/>
          <a:ext cx="2487777" cy="2232915"/>
        </a:xfrm>
        <a:prstGeom prst="rect">
          <a:avLst/>
        </a:prstGeom>
        <a:solidFill>
          <a:schemeClr val="lt1">
            <a:hueOff val="0"/>
            <a:satOff val="0"/>
            <a:lumOff val="0"/>
            <a:alphaOff val="0"/>
          </a:schemeClr>
        </a:solidFill>
        <a:ln w="9525" cap="flat" cmpd="sng" algn="ctr">
          <a:solidFill>
            <a:schemeClr val="accent5">
              <a:hueOff val="2327545"/>
              <a:satOff val="7755"/>
              <a:lumOff val="8823"/>
              <a:alphaOff val="0"/>
            </a:schemeClr>
          </a:solidFill>
          <a:prstDash val="solid"/>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CN" altLang="en-US" sz="2400" kern="1200" dirty="0"/>
            <a:t>开设</a:t>
          </a:r>
          <a:r>
            <a:rPr lang="en-US" altLang="zh-CN" sz="2400" kern="1200" dirty="0"/>
            <a:t>4</a:t>
          </a:r>
          <a:r>
            <a:rPr lang="zh-CN" altLang="en-US" sz="2400" kern="1200" dirty="0"/>
            <a:t>年制朝鲜（韩国）语本科</a:t>
          </a:r>
        </a:p>
      </dsp:txBody>
      <dsp:txXfrm>
        <a:off x="4975555" y="2338482"/>
        <a:ext cx="2487777" cy="22329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F58AC-74A9-409D-98FE-297574D89C25}">
      <dsp:nvSpPr>
        <dsp:cNvPr id="0" name=""/>
        <dsp:cNvSpPr/>
      </dsp:nvSpPr>
      <dsp:spPr>
        <a:xfrm>
          <a:off x="0" y="0"/>
          <a:ext cx="8382000" cy="0"/>
        </a:xfrm>
        <a:prstGeom prst="line">
          <a:avLst/>
        </a:prstGeom>
        <a:solidFill>
          <a:schemeClr val="accent6">
            <a:alpha val="90000"/>
            <a:hueOff val="0"/>
            <a:satOff val="0"/>
            <a:lumOff val="0"/>
            <a:alphaOff val="0"/>
          </a:schemeClr>
        </a:solidFill>
        <a:ln w="127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36F39C-33A3-42D9-9598-E267E2FA8CAA}">
      <dsp:nvSpPr>
        <dsp:cNvPr id="0" name=""/>
        <dsp:cNvSpPr/>
      </dsp:nvSpPr>
      <dsp:spPr>
        <a:xfrm>
          <a:off x="0" y="0"/>
          <a:ext cx="1676400" cy="5867399"/>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zh-CN" altLang="en-US" sz="5000" kern="1200" dirty="0"/>
            <a:t>部分毕业生去向</a:t>
          </a:r>
        </a:p>
      </dsp:txBody>
      <dsp:txXfrm>
        <a:off x="0" y="0"/>
        <a:ext cx="1676400" cy="5867399"/>
      </dsp:txXfrm>
    </dsp:sp>
    <dsp:sp modelId="{3CD8C276-62CC-45AD-AACE-3232CFAFE6D9}">
      <dsp:nvSpPr>
        <dsp:cNvPr id="0" name=""/>
        <dsp:cNvSpPr/>
      </dsp:nvSpPr>
      <dsp:spPr>
        <a:xfrm>
          <a:off x="1802130" y="30869"/>
          <a:ext cx="6579870" cy="617394"/>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sz="2200" b="0" i="0" u="none" kern="1200" dirty="0"/>
            <a:t>高丽大学	合肥学院</a:t>
          </a:r>
          <a:endParaRPr lang="zh-CN" altLang="en-US" sz="2200" kern="1200" dirty="0"/>
        </a:p>
      </dsp:txBody>
      <dsp:txXfrm>
        <a:off x="1802130" y="30869"/>
        <a:ext cx="6579870" cy="617394"/>
      </dsp:txXfrm>
    </dsp:sp>
    <dsp:sp modelId="{93A9DA31-27E1-43D8-A345-A3D2E9F4B7F0}">
      <dsp:nvSpPr>
        <dsp:cNvPr id="0" name=""/>
        <dsp:cNvSpPr/>
      </dsp:nvSpPr>
      <dsp:spPr>
        <a:xfrm>
          <a:off x="1676400" y="648264"/>
          <a:ext cx="670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DE0F8B-4579-488F-B443-FDBD1EF24DB8}">
      <dsp:nvSpPr>
        <dsp:cNvPr id="0" name=""/>
        <dsp:cNvSpPr/>
      </dsp:nvSpPr>
      <dsp:spPr>
        <a:xfrm>
          <a:off x="1802130" y="679134"/>
          <a:ext cx="6579870" cy="61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sz="2200" b="0" i="0" u="none" kern="1200"/>
            <a:t>延世大学	韩国新韩银行上海分公司</a:t>
          </a:r>
          <a:endParaRPr lang="zh-CN" sz="2200" kern="1200"/>
        </a:p>
      </dsp:txBody>
      <dsp:txXfrm>
        <a:off x="1802130" y="679134"/>
        <a:ext cx="6579870" cy="617394"/>
      </dsp:txXfrm>
    </dsp:sp>
    <dsp:sp modelId="{6279040E-92A5-4D30-8A26-6E52F58109FA}">
      <dsp:nvSpPr>
        <dsp:cNvPr id="0" name=""/>
        <dsp:cNvSpPr/>
      </dsp:nvSpPr>
      <dsp:spPr>
        <a:xfrm>
          <a:off x="1676400" y="1296529"/>
          <a:ext cx="670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7E52D5-E889-4987-A053-587CEF726FFD}">
      <dsp:nvSpPr>
        <dsp:cNvPr id="0" name=""/>
        <dsp:cNvSpPr/>
      </dsp:nvSpPr>
      <dsp:spPr>
        <a:xfrm>
          <a:off x="1802130" y="1327398"/>
          <a:ext cx="6579870" cy="61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sz="2200" b="0" i="0" u="none" kern="1200"/>
            <a:t>成均馆大学	人民日报驻韩国编辑部</a:t>
          </a:r>
          <a:endParaRPr lang="zh-CN" sz="2200" kern="1200"/>
        </a:p>
      </dsp:txBody>
      <dsp:txXfrm>
        <a:off x="1802130" y="1327398"/>
        <a:ext cx="6579870" cy="617394"/>
      </dsp:txXfrm>
    </dsp:sp>
    <dsp:sp modelId="{47A6341E-29D1-4087-842E-94C02F4424D3}">
      <dsp:nvSpPr>
        <dsp:cNvPr id="0" name=""/>
        <dsp:cNvSpPr/>
      </dsp:nvSpPr>
      <dsp:spPr>
        <a:xfrm>
          <a:off x="1676400" y="1944793"/>
          <a:ext cx="670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A8DA90-33A4-445F-A5DE-A207CAD19026}">
      <dsp:nvSpPr>
        <dsp:cNvPr id="0" name=""/>
        <dsp:cNvSpPr/>
      </dsp:nvSpPr>
      <dsp:spPr>
        <a:xfrm>
          <a:off x="1802130" y="1975663"/>
          <a:ext cx="6579870" cy="61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sz="2200" b="0" i="0" u="none" kern="1200"/>
            <a:t>庆熙大学	韩国airbnb</a:t>
          </a:r>
          <a:endParaRPr lang="zh-CN" sz="2200" kern="1200"/>
        </a:p>
      </dsp:txBody>
      <dsp:txXfrm>
        <a:off x="1802130" y="1975663"/>
        <a:ext cx="6579870" cy="617394"/>
      </dsp:txXfrm>
    </dsp:sp>
    <dsp:sp modelId="{AAB57B61-DBDA-4EC4-8489-E15081508DEB}">
      <dsp:nvSpPr>
        <dsp:cNvPr id="0" name=""/>
        <dsp:cNvSpPr/>
      </dsp:nvSpPr>
      <dsp:spPr>
        <a:xfrm>
          <a:off x="1676400" y="2593058"/>
          <a:ext cx="670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AAB4A5-8801-4694-8056-15DE7D994DAF}">
      <dsp:nvSpPr>
        <dsp:cNvPr id="0" name=""/>
        <dsp:cNvSpPr/>
      </dsp:nvSpPr>
      <dsp:spPr>
        <a:xfrm>
          <a:off x="1802130" y="2623928"/>
          <a:ext cx="6579870" cy="61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sz="2200" b="0" i="0" u="none" kern="1200" dirty="0"/>
            <a:t>韩国外国语大学	庆熙大学附属医院</a:t>
          </a:r>
          <a:endParaRPr lang="zh-CN" sz="2200" kern="1200" dirty="0"/>
        </a:p>
      </dsp:txBody>
      <dsp:txXfrm>
        <a:off x="1802130" y="2623928"/>
        <a:ext cx="6579870" cy="617394"/>
      </dsp:txXfrm>
    </dsp:sp>
    <dsp:sp modelId="{4B4A7070-F8CD-46C0-A252-BF2F7D4582EF}">
      <dsp:nvSpPr>
        <dsp:cNvPr id="0" name=""/>
        <dsp:cNvSpPr/>
      </dsp:nvSpPr>
      <dsp:spPr>
        <a:xfrm>
          <a:off x="1676400" y="3241323"/>
          <a:ext cx="670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30D5DB-72BB-4ED1-8ECD-E344D1A9B4C3}">
      <dsp:nvSpPr>
        <dsp:cNvPr id="0" name=""/>
        <dsp:cNvSpPr/>
      </dsp:nvSpPr>
      <dsp:spPr>
        <a:xfrm>
          <a:off x="1802130" y="3272192"/>
          <a:ext cx="6579870" cy="61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sz="2200" b="0" i="0" u="none" kern="1200"/>
            <a:t>檀国大学	韩国Maxcore Global公司</a:t>
          </a:r>
          <a:endParaRPr lang="zh-CN" sz="2200" kern="1200"/>
        </a:p>
      </dsp:txBody>
      <dsp:txXfrm>
        <a:off x="1802130" y="3272192"/>
        <a:ext cx="6579870" cy="617394"/>
      </dsp:txXfrm>
    </dsp:sp>
    <dsp:sp modelId="{C23BC1BB-5A5D-47A8-8AD1-F4FA394C0006}">
      <dsp:nvSpPr>
        <dsp:cNvPr id="0" name=""/>
        <dsp:cNvSpPr/>
      </dsp:nvSpPr>
      <dsp:spPr>
        <a:xfrm>
          <a:off x="1676400" y="3889587"/>
          <a:ext cx="670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4B15C7-D716-40F9-9718-002BCB1B67F6}">
      <dsp:nvSpPr>
        <dsp:cNvPr id="0" name=""/>
        <dsp:cNvSpPr/>
      </dsp:nvSpPr>
      <dsp:spPr>
        <a:xfrm>
          <a:off x="1802130" y="3920457"/>
          <a:ext cx="6579870" cy="61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sz="2200" b="0" i="0" u="none" kern="1200"/>
            <a:t>中央大学	浙江得磊电器</a:t>
          </a:r>
          <a:endParaRPr lang="zh-CN" sz="2200" kern="1200"/>
        </a:p>
      </dsp:txBody>
      <dsp:txXfrm>
        <a:off x="1802130" y="3920457"/>
        <a:ext cx="6579870" cy="617394"/>
      </dsp:txXfrm>
    </dsp:sp>
    <dsp:sp modelId="{DA9B204A-5794-4A0C-9B96-F9BD949D8B4A}">
      <dsp:nvSpPr>
        <dsp:cNvPr id="0" name=""/>
        <dsp:cNvSpPr/>
      </dsp:nvSpPr>
      <dsp:spPr>
        <a:xfrm>
          <a:off x="1676400" y="4537852"/>
          <a:ext cx="670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B1D425-8ED7-4F15-B0F2-54BC0D02A396}">
      <dsp:nvSpPr>
        <dsp:cNvPr id="0" name=""/>
        <dsp:cNvSpPr/>
      </dsp:nvSpPr>
      <dsp:spPr>
        <a:xfrm>
          <a:off x="1802130" y="4568722"/>
          <a:ext cx="6579870" cy="61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sz="2200" b="0" i="0" u="none" kern="1200"/>
            <a:t>顺天乡大学	合肥京东方</a:t>
          </a:r>
          <a:endParaRPr lang="zh-CN" sz="2200" kern="1200"/>
        </a:p>
      </dsp:txBody>
      <dsp:txXfrm>
        <a:off x="1802130" y="4568722"/>
        <a:ext cx="6579870" cy="617394"/>
      </dsp:txXfrm>
    </dsp:sp>
    <dsp:sp modelId="{6EEDC595-1212-4A79-A6C7-E1045E1CDB7F}">
      <dsp:nvSpPr>
        <dsp:cNvPr id="0" name=""/>
        <dsp:cNvSpPr/>
      </dsp:nvSpPr>
      <dsp:spPr>
        <a:xfrm>
          <a:off x="1676400" y="5186116"/>
          <a:ext cx="670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56E385-437C-4C64-BA88-F609DB4A0757}">
      <dsp:nvSpPr>
        <dsp:cNvPr id="0" name=""/>
        <dsp:cNvSpPr/>
      </dsp:nvSpPr>
      <dsp:spPr>
        <a:xfrm>
          <a:off x="1802130" y="5216986"/>
          <a:ext cx="6579870" cy="61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sz="2200" b="0" i="0" u="none" kern="1200" dirty="0"/>
            <a:t>上海国际远东金融公司	铜陵学院</a:t>
          </a:r>
          <a:endParaRPr lang="zh-CN" altLang="en-US" sz="2200" kern="1200" dirty="0"/>
        </a:p>
      </dsp:txBody>
      <dsp:txXfrm>
        <a:off x="1802130" y="5216986"/>
        <a:ext cx="6579870" cy="617394"/>
      </dsp:txXfrm>
    </dsp:sp>
    <dsp:sp modelId="{6CD12016-84A7-49CE-A71B-BF681915FF49}">
      <dsp:nvSpPr>
        <dsp:cNvPr id="0" name=""/>
        <dsp:cNvSpPr/>
      </dsp:nvSpPr>
      <dsp:spPr>
        <a:xfrm>
          <a:off x="1676400" y="5834381"/>
          <a:ext cx="670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B7F82-EEC1-495E-B828-0D2D7819F17A}">
      <dsp:nvSpPr>
        <dsp:cNvPr id="0" name=""/>
        <dsp:cNvSpPr/>
      </dsp:nvSpPr>
      <dsp:spPr>
        <a:xfrm>
          <a:off x="6095997" y="0"/>
          <a:ext cx="2436557" cy="1678788"/>
        </a:xfrm>
        <a:prstGeom prst="roundRect">
          <a:avLst/>
        </a:prstGeom>
        <a:blipFill>
          <a:blip xmlns:r="http://schemas.openxmlformats.org/officeDocument/2006/relationships" r:embed="rId1">
            <a:extLst>
              <a:ext uri="{BEBA8EAE-BF5A-486C-A8C5-ECC9F3942E4B}">
                <a14:imgProps xmlns:a14="http://schemas.microsoft.com/office/drawing/2010/main">
                  <a14:imgLayer r:embed="rId2">
                    <a14:imgEffect>
                      <a14:brightnessContrast bright="35000"/>
                    </a14:imgEffect>
                  </a14:imgLayer>
                </a14:imgProps>
              </a:ext>
            </a:extLst>
          </a:blip>
          <a:srcRect/>
          <a:stretch>
            <a:fillRect t="-47000" b="-47000"/>
          </a:stretch>
        </a:blip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sp>
    <dsp:sp modelId="{6BC5C989-67AA-4082-A0BB-8716BA1AB668}">
      <dsp:nvSpPr>
        <dsp:cNvPr id="0" name=""/>
        <dsp:cNvSpPr/>
      </dsp:nvSpPr>
      <dsp:spPr>
        <a:xfrm>
          <a:off x="6172188" y="1676398"/>
          <a:ext cx="2436557" cy="90396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zh-CN" sz="1200" b="1" kern="1200" dirty="0"/>
            <a:t>韦鹏程</a:t>
          </a:r>
          <a:r>
            <a:rPr lang="zh-CN" altLang="en-US" sz="1200" b="1" kern="1200" dirty="0"/>
            <a:t>，</a:t>
          </a:r>
          <a:r>
            <a:rPr lang="en-US" sz="1200" kern="1200" dirty="0"/>
            <a:t>10</a:t>
          </a:r>
          <a:r>
            <a:rPr lang="zh-CN" sz="1200" kern="1200" dirty="0"/>
            <a:t>级朝鲜语</a:t>
          </a:r>
          <a:endParaRPr lang="en-US" altLang="zh-CN" sz="1200" kern="1200" dirty="0"/>
        </a:p>
        <a:p>
          <a:pPr marL="0" lvl="0" indent="0" algn="ctr" defTabSz="533400">
            <a:lnSpc>
              <a:spcPct val="90000"/>
            </a:lnSpc>
            <a:spcBef>
              <a:spcPct val="0"/>
            </a:spcBef>
            <a:spcAft>
              <a:spcPct val="35000"/>
            </a:spcAft>
            <a:buNone/>
          </a:pPr>
          <a:r>
            <a:rPr lang="zh-CN" sz="1200" kern="1200" dirty="0"/>
            <a:t>供职于</a:t>
          </a:r>
          <a:r>
            <a:rPr lang="zh-CN" sz="1200" b="1" kern="1200" dirty="0"/>
            <a:t>意大利西雅那银行有限公司上海分行</a:t>
          </a:r>
          <a:endParaRPr lang="zh-CN" altLang="en-US" sz="1200" kern="1200" dirty="0"/>
        </a:p>
      </dsp:txBody>
      <dsp:txXfrm>
        <a:off x="6172188" y="1676398"/>
        <a:ext cx="2436557" cy="903962"/>
      </dsp:txXfrm>
    </dsp:sp>
    <dsp:sp modelId="{9243985F-85BA-4F2C-8871-CC12C92B94AF}">
      <dsp:nvSpPr>
        <dsp:cNvPr id="0" name=""/>
        <dsp:cNvSpPr/>
      </dsp:nvSpPr>
      <dsp:spPr>
        <a:xfrm>
          <a:off x="3506112" y="2819407"/>
          <a:ext cx="2436557" cy="1678788"/>
        </a:xfrm>
        <a:prstGeom prst="roundRect">
          <a:avLst/>
        </a:prstGeom>
        <a:blipFill dpi="0" rotWithShape="1">
          <a:blip xmlns:r="http://schemas.openxmlformats.org/officeDocument/2006/relationships" r:embed="rId3">
            <a:extLst>
              <a:ext uri="{BEBA8EAE-BF5A-486C-A8C5-ECC9F3942E4B}">
                <a14:imgProps xmlns:a14="http://schemas.microsoft.com/office/drawing/2010/main">
                  <a14:imgLayer r:embed="rId4">
                    <a14:imgEffect>
                      <a14:brightnessContrast bright="21000"/>
                    </a14:imgEffect>
                  </a14:imgLayer>
                </a14:imgProps>
              </a:ext>
            </a:extLst>
          </a:blip>
          <a:srcRect/>
          <a:stretch>
            <a:fillRect l="504" t="-6827" r="504" b="-49715"/>
          </a:stretch>
        </a:blip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sp>
    <dsp:sp modelId="{E09FD598-BCCE-4CA8-9E88-CD441A04A0B3}">
      <dsp:nvSpPr>
        <dsp:cNvPr id="0" name=""/>
        <dsp:cNvSpPr/>
      </dsp:nvSpPr>
      <dsp:spPr>
        <a:xfrm>
          <a:off x="3506112" y="4506236"/>
          <a:ext cx="2436557" cy="90396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zh-CN" sz="1200" b="1" kern="1200" dirty="0"/>
            <a:t>景昕</a:t>
          </a:r>
          <a:r>
            <a:rPr lang="zh-CN" altLang="en-US" sz="1200" b="1" kern="1200" dirty="0"/>
            <a:t>，</a:t>
          </a:r>
          <a:r>
            <a:rPr lang="en-US" sz="1200" kern="1200" dirty="0"/>
            <a:t>13</a:t>
          </a:r>
          <a:r>
            <a:rPr lang="zh-CN" sz="1200" kern="1200" dirty="0"/>
            <a:t>级朝鲜语</a:t>
          </a:r>
          <a:endParaRPr lang="en-US" altLang="zh-CN" sz="1200" kern="1200" dirty="0"/>
        </a:p>
        <a:p>
          <a:pPr marL="0" lvl="0" indent="0" algn="ctr" defTabSz="533400">
            <a:lnSpc>
              <a:spcPct val="90000"/>
            </a:lnSpc>
            <a:spcBef>
              <a:spcPct val="0"/>
            </a:spcBef>
            <a:spcAft>
              <a:spcPct val="35000"/>
            </a:spcAft>
            <a:buNone/>
          </a:pPr>
          <a:r>
            <a:rPr lang="zh-CN" sz="1200" kern="1200" dirty="0"/>
            <a:t>延世大学</a:t>
          </a:r>
          <a:r>
            <a:rPr lang="zh-CN" sz="1200" b="1" kern="1200" dirty="0"/>
            <a:t>全额奖学金</a:t>
          </a:r>
          <a:r>
            <a:rPr lang="zh-CN" sz="1200" kern="1200" dirty="0"/>
            <a:t>攻读博士</a:t>
          </a:r>
          <a:endParaRPr lang="zh-CN" altLang="en-US" sz="1200" kern="1200" dirty="0"/>
        </a:p>
      </dsp:txBody>
      <dsp:txXfrm>
        <a:off x="3506112" y="4506236"/>
        <a:ext cx="2436557" cy="903962"/>
      </dsp:txXfrm>
    </dsp:sp>
    <dsp:sp modelId="{E8D27E57-E5C2-42D6-85B7-6624216DB630}">
      <dsp:nvSpPr>
        <dsp:cNvPr id="0" name=""/>
        <dsp:cNvSpPr/>
      </dsp:nvSpPr>
      <dsp:spPr>
        <a:xfrm>
          <a:off x="6172198" y="2819407"/>
          <a:ext cx="2436557" cy="1678788"/>
        </a:xfrm>
        <a:prstGeom prst="roundRect">
          <a:avLst/>
        </a:prstGeom>
        <a:blipFill dpi="0" rotWithShape="1">
          <a:blip xmlns:r="http://schemas.openxmlformats.org/officeDocument/2006/relationships" r:embed="rId5">
            <a:extLst>
              <a:ext uri="{BEBA8EAE-BF5A-486C-A8C5-ECC9F3942E4B}">
                <a14:imgProps xmlns:a14="http://schemas.microsoft.com/office/drawing/2010/main">
                  <a14:imgLayer r:embed="rId6">
                    <a14:imgEffect>
                      <a14:brightnessContrast bright="-6000"/>
                    </a14:imgEffect>
                  </a14:imgLayer>
                </a14:imgProps>
              </a:ext>
              <a:ext uri="{28A0092B-C50C-407E-A947-70E740481C1C}">
                <a14:useLocalDpi xmlns:a14="http://schemas.microsoft.com/office/drawing/2010/main" val="0"/>
              </a:ext>
            </a:extLst>
          </a:blip>
          <a:srcRect/>
          <a:stretch>
            <a:fillRect t="-23989" b="-54011"/>
          </a:stretch>
        </a:blip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sp>
    <dsp:sp modelId="{D7A13FC6-B991-419A-960D-880C52D69F39}">
      <dsp:nvSpPr>
        <dsp:cNvPr id="0" name=""/>
        <dsp:cNvSpPr/>
      </dsp:nvSpPr>
      <dsp:spPr>
        <a:xfrm>
          <a:off x="6172198" y="4506237"/>
          <a:ext cx="2436557" cy="90396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zh-CN" altLang="en-US" sz="1200" kern="1200" dirty="0"/>
            <a:t>朱佩玲，</a:t>
          </a:r>
          <a:r>
            <a:rPr lang="en-US" sz="1200" kern="1200" dirty="0"/>
            <a:t>14</a:t>
          </a:r>
          <a:r>
            <a:rPr lang="zh-CN" sz="1200" kern="1200" dirty="0"/>
            <a:t>级朝鲜语</a:t>
          </a:r>
          <a:r>
            <a:rPr lang="zh-CN" altLang="en-US" sz="1200" kern="1200" dirty="0"/>
            <a:t>，</a:t>
          </a:r>
          <a:endParaRPr lang="en-US" altLang="zh-CN" sz="1200" kern="1200" dirty="0"/>
        </a:p>
        <a:p>
          <a:pPr marL="0" lvl="0" indent="0" algn="ctr" defTabSz="533400">
            <a:lnSpc>
              <a:spcPct val="90000"/>
            </a:lnSpc>
            <a:spcBef>
              <a:spcPct val="0"/>
            </a:spcBef>
            <a:spcAft>
              <a:spcPct val="35000"/>
            </a:spcAft>
            <a:buNone/>
          </a:pPr>
          <a:r>
            <a:rPr lang="zh-CN" altLang="en-US" sz="1200" kern="1200" dirty="0"/>
            <a:t>现在韩国就职江南整形医院，同时在韩国外国语大学攻读翻译学硕士学位</a:t>
          </a:r>
        </a:p>
      </dsp:txBody>
      <dsp:txXfrm>
        <a:off x="6172198" y="4506237"/>
        <a:ext cx="2436557" cy="903962"/>
      </dsp:txXfrm>
    </dsp:sp>
    <dsp:sp modelId="{95CF64B8-4268-485D-B26A-741BE1EA86E8}">
      <dsp:nvSpPr>
        <dsp:cNvPr id="0" name=""/>
        <dsp:cNvSpPr/>
      </dsp:nvSpPr>
      <dsp:spPr>
        <a:xfrm>
          <a:off x="749605" y="2826927"/>
          <a:ext cx="2436557" cy="1678788"/>
        </a:xfrm>
        <a:prstGeom prst="roundRect">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14834" b="-79166"/>
          </a:stretch>
        </a:blip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sp>
    <dsp:sp modelId="{5327AF46-0AB4-432F-8565-7DC0E7FFF0B5}">
      <dsp:nvSpPr>
        <dsp:cNvPr id="0" name=""/>
        <dsp:cNvSpPr/>
      </dsp:nvSpPr>
      <dsp:spPr>
        <a:xfrm>
          <a:off x="749605" y="4505716"/>
          <a:ext cx="2436557" cy="90396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zh-CN" altLang="en-US" sz="1200" kern="1200" dirty="0"/>
            <a:t>冯伟佳，</a:t>
          </a:r>
          <a:r>
            <a:rPr lang="en-US" altLang="zh-CN" sz="1200" kern="1200" dirty="0"/>
            <a:t>12</a:t>
          </a:r>
          <a:r>
            <a:rPr lang="zh-CN" altLang="en-US" sz="1200" kern="1200" dirty="0"/>
            <a:t>级朝鲜语</a:t>
          </a:r>
          <a:endParaRPr lang="en-US" altLang="zh-CN" sz="1200" kern="1200" dirty="0"/>
        </a:p>
        <a:p>
          <a:pPr marL="0" lvl="0" indent="0" algn="ctr" defTabSz="533400">
            <a:lnSpc>
              <a:spcPct val="90000"/>
            </a:lnSpc>
            <a:spcBef>
              <a:spcPct val="0"/>
            </a:spcBef>
            <a:spcAft>
              <a:spcPct val="35000"/>
            </a:spcAft>
            <a:buNone/>
          </a:pPr>
          <a:r>
            <a:rPr lang="zh-CN" altLang="en-US" sz="1200" kern="1200" dirty="0"/>
            <a:t>供职于北京现代</a:t>
          </a:r>
        </a:p>
      </dsp:txBody>
      <dsp:txXfrm>
        <a:off x="749605" y="4505716"/>
        <a:ext cx="2436557" cy="903962"/>
      </dsp:txXfrm>
    </dsp:sp>
    <dsp:sp modelId="{CF7045AF-135C-49E0-8603-26FA2ABD51C6}">
      <dsp:nvSpPr>
        <dsp:cNvPr id="0" name=""/>
        <dsp:cNvSpPr/>
      </dsp:nvSpPr>
      <dsp:spPr>
        <a:xfrm>
          <a:off x="3506112" y="0"/>
          <a:ext cx="2436557" cy="1678788"/>
        </a:xfrm>
        <a:prstGeom prst="roundRect">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t="-12278" b="-33722"/>
          </a:stretch>
        </a:blip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sp>
    <dsp:sp modelId="{8D864C32-D0A6-44BD-9FBD-E5F72641A335}">
      <dsp:nvSpPr>
        <dsp:cNvPr id="0" name=""/>
        <dsp:cNvSpPr/>
      </dsp:nvSpPr>
      <dsp:spPr>
        <a:xfrm>
          <a:off x="3506112" y="1752597"/>
          <a:ext cx="2436557" cy="90396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zh-CN" altLang="en-US" sz="1200" kern="1200" dirty="0"/>
            <a:t>管桂桂，</a:t>
          </a:r>
          <a:r>
            <a:rPr lang="en-US" altLang="zh-CN" sz="1200" kern="1200" dirty="0"/>
            <a:t>10</a:t>
          </a:r>
          <a:r>
            <a:rPr lang="zh-CN" altLang="en-US" sz="1200" kern="1200" dirty="0"/>
            <a:t>级朝鲜语</a:t>
          </a:r>
          <a:endParaRPr lang="en-US" altLang="zh-CN" sz="1200" kern="1200" dirty="0"/>
        </a:p>
        <a:p>
          <a:pPr marL="0" lvl="0" indent="0" algn="ctr" defTabSz="533400">
            <a:lnSpc>
              <a:spcPct val="90000"/>
            </a:lnSpc>
            <a:spcBef>
              <a:spcPct val="0"/>
            </a:spcBef>
            <a:spcAft>
              <a:spcPct val="35000"/>
            </a:spcAft>
            <a:buNone/>
          </a:pPr>
          <a:r>
            <a:rPr lang="zh-CN" altLang="en-US" sz="1200" kern="1200" dirty="0"/>
            <a:t>供职于</a:t>
          </a:r>
          <a:r>
            <a:rPr lang="zh-CN" sz="1200" b="0" i="0" u="none" kern="1200" dirty="0"/>
            <a:t>上海国际远东金融公司</a:t>
          </a:r>
          <a:endParaRPr lang="zh-CN" altLang="en-US" sz="1200" kern="1200" dirty="0"/>
        </a:p>
      </dsp:txBody>
      <dsp:txXfrm>
        <a:off x="3506112" y="1752597"/>
        <a:ext cx="2436557" cy="903962"/>
      </dsp:txXfrm>
    </dsp:sp>
    <dsp:sp modelId="{CFE021DB-67A1-4C52-BB1C-165FF8424499}">
      <dsp:nvSpPr>
        <dsp:cNvPr id="0" name=""/>
        <dsp:cNvSpPr/>
      </dsp:nvSpPr>
      <dsp:spPr>
        <a:xfrm>
          <a:off x="685801" y="0"/>
          <a:ext cx="2436557" cy="1678788"/>
        </a:xfrm>
        <a:prstGeom prst="roundRect">
          <a:avLst/>
        </a:prstGeom>
        <a:blipFill dpi="0" rotWithShape="1">
          <a:blip xmlns:r="http://schemas.openxmlformats.org/officeDocument/2006/relationships" r:embed="rId9">
            <a:extLst>
              <a:ext uri="{28A0092B-C50C-407E-A947-70E740481C1C}">
                <a14:useLocalDpi xmlns:a14="http://schemas.microsoft.com/office/drawing/2010/main" val="0"/>
              </a:ext>
            </a:extLst>
          </a:blip>
          <a:srcRect/>
          <a:stretch>
            <a:fillRect l="5675" t="-18621" r="5675" b="-18621"/>
          </a:stretch>
        </a:blip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sp>
    <dsp:sp modelId="{FA7C9375-887E-4CEC-96C9-8BCBD97DE84F}">
      <dsp:nvSpPr>
        <dsp:cNvPr id="0" name=""/>
        <dsp:cNvSpPr/>
      </dsp:nvSpPr>
      <dsp:spPr>
        <a:xfrm>
          <a:off x="685801" y="1752597"/>
          <a:ext cx="2436557" cy="90396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zh-CN" altLang="en-US" sz="1200" kern="1200" dirty="0"/>
            <a:t>邵伟，</a:t>
          </a:r>
          <a:r>
            <a:rPr lang="en-US" altLang="zh-CN" sz="1200" kern="1200" dirty="0"/>
            <a:t>08</a:t>
          </a:r>
          <a:r>
            <a:rPr lang="zh-CN" altLang="en-US" sz="1200" kern="1200" dirty="0"/>
            <a:t>级朝鲜语</a:t>
          </a:r>
          <a:endParaRPr lang="en-US" altLang="zh-CN" sz="1200" kern="1200" dirty="0"/>
        </a:p>
        <a:p>
          <a:pPr marL="0" lvl="0" indent="0" algn="ctr" defTabSz="533400">
            <a:lnSpc>
              <a:spcPct val="90000"/>
            </a:lnSpc>
            <a:spcBef>
              <a:spcPct val="0"/>
            </a:spcBef>
            <a:spcAft>
              <a:spcPct val="35000"/>
            </a:spcAft>
            <a:buNone/>
          </a:pPr>
          <a:r>
            <a:rPr lang="zh-CN" altLang="en-US" sz="1200" kern="1200" dirty="0"/>
            <a:t>现在韩国高立大学经济系攻读博士学位</a:t>
          </a:r>
        </a:p>
      </dsp:txBody>
      <dsp:txXfrm>
        <a:off x="685801" y="1752597"/>
        <a:ext cx="2436557" cy="9039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F6F93-D5C3-4CCA-8F4C-4A6EA2AC5BB4}">
      <dsp:nvSpPr>
        <dsp:cNvPr id="0" name=""/>
        <dsp:cNvSpPr/>
      </dsp:nvSpPr>
      <dsp:spPr>
        <a:xfrm>
          <a:off x="0" y="0"/>
          <a:ext cx="6217919" cy="1240472"/>
        </a:xfrm>
        <a:prstGeom prst="roundRect">
          <a:avLst>
            <a:gd name="adj" fmla="val 10000"/>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CN" altLang="en-US" sz="2400" kern="1200" dirty="0"/>
            <a:t>初级</a:t>
          </a:r>
          <a:r>
            <a:rPr lang="en-US" altLang="zh-CN" sz="2400" kern="1200" dirty="0"/>
            <a:t>1</a:t>
          </a:r>
          <a:r>
            <a:rPr lang="zh-CN" altLang="en-US" sz="2400" kern="1200" dirty="0"/>
            <a:t>，</a:t>
          </a:r>
          <a:r>
            <a:rPr lang="en-US" altLang="zh-CN" sz="2400" kern="1200" dirty="0"/>
            <a:t>2</a:t>
          </a:r>
          <a:r>
            <a:rPr lang="zh-CN" altLang="en-US" sz="2400" kern="1200" dirty="0"/>
            <a:t>级：公认的对亚洲人入门门槛较低的小语种</a:t>
          </a:r>
        </a:p>
      </dsp:txBody>
      <dsp:txXfrm>
        <a:off x="36332" y="36332"/>
        <a:ext cx="4879353" cy="1167808"/>
      </dsp:txXfrm>
    </dsp:sp>
    <dsp:sp modelId="{935EA003-E233-448E-B19D-7428C1E70BD5}">
      <dsp:nvSpPr>
        <dsp:cNvPr id="0" name=""/>
        <dsp:cNvSpPr/>
      </dsp:nvSpPr>
      <dsp:spPr>
        <a:xfrm>
          <a:off x="548639" y="1447217"/>
          <a:ext cx="6217919" cy="1240472"/>
        </a:xfrm>
        <a:prstGeom prst="roundRect">
          <a:avLst>
            <a:gd name="adj" fmla="val 10000"/>
          </a:avLst>
        </a:prstGeom>
        <a:gradFill rotWithShape="0">
          <a:gsLst>
            <a:gs pos="0">
              <a:schemeClr val="accent5">
                <a:hueOff val="1163773"/>
                <a:satOff val="3877"/>
                <a:lumOff val="4412"/>
                <a:alphaOff val="0"/>
                <a:tint val="96000"/>
                <a:satMod val="100000"/>
                <a:lumMod val="104000"/>
              </a:schemeClr>
            </a:gs>
            <a:gs pos="78000">
              <a:schemeClr val="accent5">
                <a:hueOff val="1163773"/>
                <a:satOff val="3877"/>
                <a:lumOff val="4412"/>
                <a:alphaOff val="0"/>
                <a:shade val="100000"/>
                <a:satMod val="110000"/>
                <a:lumMod val="100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CN" altLang="en-US" sz="2400" kern="1200" dirty="0"/>
            <a:t>中级</a:t>
          </a:r>
          <a:r>
            <a:rPr lang="en-US" altLang="zh-CN" sz="2400" kern="1200" dirty="0"/>
            <a:t>3, 4</a:t>
          </a:r>
          <a:r>
            <a:rPr lang="zh-CN" altLang="en-US" sz="2400" kern="1200" dirty="0"/>
            <a:t>级：留学就业的起点，改变人生从</a:t>
          </a:r>
          <a:r>
            <a:rPr lang="en-US" altLang="zh-CN" sz="2400" kern="1200" dirty="0"/>
            <a:t>TOPIK</a:t>
          </a:r>
          <a:r>
            <a:rPr lang="zh-CN" altLang="en-US" sz="2400" kern="1200" dirty="0"/>
            <a:t>中级开始</a:t>
          </a:r>
        </a:p>
      </dsp:txBody>
      <dsp:txXfrm>
        <a:off x="584971" y="1483549"/>
        <a:ext cx="4790308" cy="1167808"/>
      </dsp:txXfrm>
    </dsp:sp>
    <dsp:sp modelId="{F9EFF5E5-7807-40FE-BEAF-0C726B97F4F2}">
      <dsp:nvSpPr>
        <dsp:cNvPr id="0" name=""/>
        <dsp:cNvSpPr/>
      </dsp:nvSpPr>
      <dsp:spPr>
        <a:xfrm>
          <a:off x="1097279" y="2894435"/>
          <a:ext cx="6217919" cy="1240472"/>
        </a:xfrm>
        <a:prstGeom prst="roundRect">
          <a:avLst>
            <a:gd name="adj" fmla="val 10000"/>
          </a:avLst>
        </a:prstGeom>
        <a:gradFill rotWithShape="0">
          <a:gsLst>
            <a:gs pos="0">
              <a:schemeClr val="accent5">
                <a:hueOff val="2327545"/>
                <a:satOff val="7755"/>
                <a:lumOff val="8823"/>
                <a:alphaOff val="0"/>
                <a:tint val="96000"/>
                <a:satMod val="100000"/>
                <a:lumMod val="104000"/>
              </a:schemeClr>
            </a:gs>
            <a:gs pos="78000">
              <a:schemeClr val="accent5">
                <a:hueOff val="2327545"/>
                <a:satOff val="7755"/>
                <a:lumOff val="8823"/>
                <a:alphaOff val="0"/>
                <a:shade val="100000"/>
                <a:satMod val="110000"/>
                <a:lumMod val="100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CN" altLang="en-US" sz="2400" kern="1200" dirty="0"/>
            <a:t>高级</a:t>
          </a:r>
          <a:r>
            <a:rPr lang="en-US" altLang="zh-CN" sz="2400" kern="1200" dirty="0"/>
            <a:t>5, 6</a:t>
          </a:r>
          <a:r>
            <a:rPr lang="zh-CN" altLang="en-US" sz="2400" kern="1200" dirty="0"/>
            <a:t>级：韩国公司的敲门砖，学业深造必备</a:t>
          </a:r>
        </a:p>
      </dsp:txBody>
      <dsp:txXfrm>
        <a:off x="1133611" y="2930767"/>
        <a:ext cx="4790308" cy="1167808"/>
      </dsp:txXfrm>
    </dsp:sp>
    <dsp:sp modelId="{FC091B81-A0C1-44C8-B63E-373B2F1C22B6}">
      <dsp:nvSpPr>
        <dsp:cNvPr id="0" name=""/>
        <dsp:cNvSpPr/>
      </dsp:nvSpPr>
      <dsp:spPr>
        <a:xfrm>
          <a:off x="5411612" y="940691"/>
          <a:ext cx="806307" cy="806307"/>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z="190500" prstMaterial="metal">
          <a:bevelT w="88900" h="889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zh-CN" altLang="en-US" sz="3600" kern="1200"/>
        </a:p>
      </dsp:txBody>
      <dsp:txXfrm>
        <a:off x="5593031" y="940691"/>
        <a:ext cx="443469" cy="606746"/>
      </dsp:txXfrm>
    </dsp:sp>
    <dsp:sp modelId="{3A39A939-FE95-4736-8E73-E85901648DE3}">
      <dsp:nvSpPr>
        <dsp:cNvPr id="0" name=""/>
        <dsp:cNvSpPr/>
      </dsp:nvSpPr>
      <dsp:spPr>
        <a:xfrm>
          <a:off x="5960252" y="2379639"/>
          <a:ext cx="806307" cy="806307"/>
        </a:xfrm>
        <a:prstGeom prst="downArrow">
          <a:avLst>
            <a:gd name="adj1" fmla="val 55000"/>
            <a:gd name="adj2" fmla="val 45000"/>
          </a:avLst>
        </a:prstGeom>
        <a:solidFill>
          <a:schemeClr val="accent5">
            <a:tint val="40000"/>
            <a:alpha val="90000"/>
            <a:hueOff val="3166380"/>
            <a:satOff val="14521"/>
            <a:lumOff val="1816"/>
            <a:alphaOff val="0"/>
          </a:schemeClr>
        </a:solidFill>
        <a:ln w="952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z="190500" prstMaterial="metal">
          <a:bevelT w="88900" h="889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zh-CN" altLang="en-US" sz="3600" kern="1200"/>
        </a:p>
      </dsp:txBody>
      <dsp:txXfrm>
        <a:off x="6141671" y="2379639"/>
        <a:ext cx="443469" cy="6067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66654-6901-4FEA-A063-581DA5582D22}">
      <dsp:nvSpPr>
        <dsp:cNvPr id="0" name=""/>
        <dsp:cNvSpPr/>
      </dsp:nvSpPr>
      <dsp:spPr>
        <a:xfrm rot="5400000">
          <a:off x="4024868" y="120714"/>
          <a:ext cx="1835009" cy="1596458"/>
        </a:xfrm>
        <a:prstGeom prst="hexagon">
          <a:avLst>
            <a:gd name="adj" fmla="val 25000"/>
            <a:gd name="vf" fmla="val 115470"/>
          </a:avLst>
        </a:prstGeom>
        <a:solidFill>
          <a:schemeClr val="accent2">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glow" dir="t">
            <a:rot lat="0" lon="0" rev="48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专业知识</a:t>
          </a:r>
        </a:p>
      </dsp:txBody>
      <dsp:txXfrm rot="-5400000">
        <a:off x="4392924" y="287395"/>
        <a:ext cx="1098896" cy="1263097"/>
      </dsp:txXfrm>
    </dsp:sp>
    <dsp:sp modelId="{7F2BE0AC-236B-4BEE-867C-AA5E7FD3AADB}">
      <dsp:nvSpPr>
        <dsp:cNvPr id="0" name=""/>
        <dsp:cNvSpPr/>
      </dsp:nvSpPr>
      <dsp:spPr>
        <a:xfrm>
          <a:off x="5789046" y="368441"/>
          <a:ext cx="2047870" cy="1101005"/>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CN" altLang="en-US" sz="1600" kern="1200" dirty="0"/>
            <a:t>韩语专业知识和众多商贸翻译辅修科目的搭配培养你独一无二的知识体系</a:t>
          </a:r>
        </a:p>
      </dsp:txBody>
      <dsp:txXfrm>
        <a:off x="5789046" y="368441"/>
        <a:ext cx="2047870" cy="1101005"/>
      </dsp:txXfrm>
    </dsp:sp>
    <dsp:sp modelId="{568DA3BE-89B0-4A2C-95FF-C7A9723D3B15}">
      <dsp:nvSpPr>
        <dsp:cNvPr id="0" name=""/>
        <dsp:cNvSpPr/>
      </dsp:nvSpPr>
      <dsp:spPr>
        <a:xfrm rot="5400000">
          <a:off x="2300693" y="120714"/>
          <a:ext cx="1835009" cy="1596458"/>
        </a:xfrm>
        <a:prstGeom prst="hexagon">
          <a:avLst>
            <a:gd name="adj" fmla="val 25000"/>
            <a:gd name="vf" fmla="val 115470"/>
          </a:avLst>
        </a:prstGeom>
        <a:blipFill dpi="0" rotWithShape="0">
          <a:blip xmlns:r="http://schemas.openxmlformats.org/officeDocument/2006/relationships" r:embed="rId1"/>
          <a:srcRect/>
          <a:stretch>
            <a:fillRect l="-9841" t="2916" r="6111" b="2916"/>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glow" dir="t">
            <a:rot lat="0" lon="0" rev="48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CN" altLang="en-US" sz="3600" kern="1200"/>
        </a:p>
      </dsp:txBody>
      <dsp:txXfrm rot="-5400000">
        <a:off x="2668749" y="287395"/>
        <a:ext cx="1098896" cy="1263097"/>
      </dsp:txXfrm>
    </dsp:sp>
    <dsp:sp modelId="{20FDF2B8-78A1-4007-A74E-694E62F3A5E5}">
      <dsp:nvSpPr>
        <dsp:cNvPr id="0" name=""/>
        <dsp:cNvSpPr/>
      </dsp:nvSpPr>
      <dsp:spPr>
        <a:xfrm rot="5400000">
          <a:off x="3159477" y="1678270"/>
          <a:ext cx="1835009" cy="1596458"/>
        </a:xfrm>
        <a:prstGeom prst="hexagon">
          <a:avLst>
            <a:gd name="adj" fmla="val 25000"/>
            <a:gd name="vf" fmla="val 115470"/>
          </a:avLst>
        </a:prstGeom>
        <a:solidFill>
          <a:schemeClr val="accent4">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glow" dir="t">
            <a:rot lat="0" lon="0" rev="48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实践机会</a:t>
          </a:r>
        </a:p>
      </dsp:txBody>
      <dsp:txXfrm rot="-5400000">
        <a:off x="3527533" y="1844951"/>
        <a:ext cx="1098896" cy="1263097"/>
      </dsp:txXfrm>
    </dsp:sp>
    <dsp:sp modelId="{0738BD80-F5FE-4D58-91C3-3BC13476A0F0}">
      <dsp:nvSpPr>
        <dsp:cNvPr id="0" name=""/>
        <dsp:cNvSpPr/>
      </dsp:nvSpPr>
      <dsp:spPr>
        <a:xfrm>
          <a:off x="1230883" y="1925997"/>
          <a:ext cx="1981810" cy="1101005"/>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glow" dir="t">
            <a:rot lat="0" lon="0" rev="48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CN" altLang="en-US" sz="1600" kern="1200" dirty="0"/>
            <a:t>立足安徽省的众多企事业和会展经济提供丰富的创新创业实践</a:t>
          </a:r>
        </a:p>
      </dsp:txBody>
      <dsp:txXfrm>
        <a:off x="1230883" y="1925997"/>
        <a:ext cx="1981810" cy="1101005"/>
      </dsp:txXfrm>
    </dsp:sp>
    <dsp:sp modelId="{A1962047-B0DA-47BB-94B9-7E1B240A2A7D}">
      <dsp:nvSpPr>
        <dsp:cNvPr id="0" name=""/>
        <dsp:cNvSpPr/>
      </dsp:nvSpPr>
      <dsp:spPr>
        <a:xfrm rot="5400000">
          <a:off x="4883652" y="1678270"/>
          <a:ext cx="1835009" cy="1596458"/>
        </a:xfrm>
        <a:prstGeom prst="hexagon">
          <a:avLst>
            <a:gd name="adj" fmla="val 25000"/>
            <a:gd name="vf" fmla="val 115470"/>
          </a:avLst>
        </a:prstGeom>
        <a:blipFill dpi="0" rotWithShape="0">
          <a:blip xmlns:r="http://schemas.openxmlformats.org/officeDocument/2006/relationships" r:embed="rId2"/>
          <a:srcRect/>
          <a:stretch>
            <a:fillRect l="-15478" t="10763" r="473" b="10763"/>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glow" dir="t">
            <a:rot lat="0" lon="0" rev="48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CN" altLang="en-US" sz="3600" kern="1200"/>
        </a:p>
      </dsp:txBody>
      <dsp:txXfrm rot="-5400000">
        <a:off x="5251708" y="1844951"/>
        <a:ext cx="1098896" cy="1263097"/>
      </dsp:txXfrm>
    </dsp:sp>
    <dsp:sp modelId="{382AD309-79FB-4DBB-B04C-18E922B416AE}">
      <dsp:nvSpPr>
        <dsp:cNvPr id="0" name=""/>
        <dsp:cNvSpPr/>
      </dsp:nvSpPr>
      <dsp:spPr>
        <a:xfrm rot="5400000">
          <a:off x="4024868" y="3235826"/>
          <a:ext cx="1835009" cy="1596458"/>
        </a:xfrm>
        <a:prstGeom prst="hexagon">
          <a:avLst>
            <a:gd name="adj" fmla="val 25000"/>
            <a:gd name="vf" fmla="val 115470"/>
          </a:avLst>
        </a:prstGeom>
        <a:solidFill>
          <a:schemeClr val="accent6">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glow" dir="t">
            <a:rot lat="0" lon="0" rev="48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就业辅导</a:t>
          </a:r>
        </a:p>
      </dsp:txBody>
      <dsp:txXfrm rot="-5400000">
        <a:off x="4392924" y="3402507"/>
        <a:ext cx="1098896" cy="1263097"/>
      </dsp:txXfrm>
    </dsp:sp>
    <dsp:sp modelId="{FBE359DA-0015-4B32-A1EF-76347BA76D8E}">
      <dsp:nvSpPr>
        <dsp:cNvPr id="0" name=""/>
        <dsp:cNvSpPr/>
      </dsp:nvSpPr>
      <dsp:spPr>
        <a:xfrm>
          <a:off x="5789046" y="3483553"/>
          <a:ext cx="2047870" cy="1101005"/>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glow" dir="t">
            <a:rot lat="0" lon="0" rev="48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CN" altLang="en-US" sz="1800" kern="1200" dirty="0"/>
            <a:t>毕业季提供只针对韩国语专业的就业推荐</a:t>
          </a:r>
        </a:p>
      </dsp:txBody>
      <dsp:txXfrm>
        <a:off x="5789046" y="3483553"/>
        <a:ext cx="2047870" cy="1101005"/>
      </dsp:txXfrm>
    </dsp:sp>
    <dsp:sp modelId="{C8B18511-52AA-458A-BB1D-EF64DE592BBB}">
      <dsp:nvSpPr>
        <dsp:cNvPr id="0" name=""/>
        <dsp:cNvSpPr/>
      </dsp:nvSpPr>
      <dsp:spPr>
        <a:xfrm rot="5400000">
          <a:off x="2300693" y="3235826"/>
          <a:ext cx="1835009" cy="1596458"/>
        </a:xfrm>
        <a:prstGeom prst="hexagon">
          <a:avLst>
            <a:gd name="adj" fmla="val 25000"/>
            <a:gd name="vf" fmla="val 115470"/>
          </a:avLst>
        </a:prstGeom>
        <a:blipFill dpi="0" rotWithShape="0">
          <a:blip xmlns:r="http://schemas.openxmlformats.org/officeDocument/2006/relationships" r:embed="rId3"/>
          <a:srcRect/>
          <a:stretch>
            <a:fillRect l="-15478" t="5858" r="473" b="5858"/>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glow" dir="t">
            <a:rot lat="0" lon="0" rev="48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CN" altLang="en-US" sz="3600" kern="1200"/>
        </a:p>
      </dsp:txBody>
      <dsp:txXfrm rot="-5400000">
        <a:off x="2668749" y="3402507"/>
        <a:ext cx="1098896" cy="12630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66654-6901-4FEA-A063-581DA5582D22}">
      <dsp:nvSpPr>
        <dsp:cNvPr id="0" name=""/>
        <dsp:cNvSpPr/>
      </dsp:nvSpPr>
      <dsp:spPr>
        <a:xfrm rot="5400000">
          <a:off x="4024868" y="120714"/>
          <a:ext cx="1835009" cy="1596458"/>
        </a:xfrm>
        <a:prstGeom prst="hexagon">
          <a:avLst>
            <a:gd name="adj" fmla="val 25000"/>
            <a:gd name="vf" fmla="val 115470"/>
          </a:avLst>
        </a:prstGeom>
        <a:solidFill>
          <a:schemeClr val="accent2">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导师制</a:t>
          </a:r>
        </a:p>
      </dsp:txBody>
      <dsp:txXfrm rot="-5400000">
        <a:off x="4392924" y="287395"/>
        <a:ext cx="1098896" cy="1263097"/>
      </dsp:txXfrm>
    </dsp:sp>
    <dsp:sp modelId="{7F2BE0AC-236B-4BEE-867C-AA5E7FD3AADB}">
      <dsp:nvSpPr>
        <dsp:cNvPr id="0" name=""/>
        <dsp:cNvSpPr/>
      </dsp:nvSpPr>
      <dsp:spPr>
        <a:xfrm>
          <a:off x="5789046" y="368441"/>
          <a:ext cx="2047870" cy="1101005"/>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CN" altLang="en-US" sz="1600" kern="1200" dirty="0"/>
            <a:t>每个老师负责若干学生，提供单独的学习直到</a:t>
          </a:r>
        </a:p>
      </dsp:txBody>
      <dsp:txXfrm>
        <a:off x="5789046" y="368441"/>
        <a:ext cx="2047870" cy="1101005"/>
      </dsp:txXfrm>
    </dsp:sp>
    <dsp:sp modelId="{568DA3BE-89B0-4A2C-95FF-C7A9723D3B15}">
      <dsp:nvSpPr>
        <dsp:cNvPr id="0" name=""/>
        <dsp:cNvSpPr/>
      </dsp:nvSpPr>
      <dsp:spPr>
        <a:xfrm rot="5400000">
          <a:off x="2300693" y="120714"/>
          <a:ext cx="1835009" cy="1596458"/>
        </a:xfrm>
        <a:prstGeom prst="hexagon">
          <a:avLst>
            <a:gd name="adj" fmla="val 25000"/>
            <a:gd name="vf" fmla="val 115470"/>
          </a:avLst>
        </a:prstGeom>
        <a:blipFill dpi="0" rotWithShape="0">
          <a:blip xmlns:r="http://schemas.openxmlformats.org/officeDocument/2006/relationships" r:embed="rId1"/>
          <a:srcRect/>
          <a:stretch>
            <a:fillRect l="-15478" t="-17684" r="473" b="-17684"/>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CN" altLang="en-US" sz="3600" kern="1200"/>
        </a:p>
      </dsp:txBody>
      <dsp:txXfrm rot="-5400000">
        <a:off x="2668749" y="287395"/>
        <a:ext cx="1098896" cy="1263097"/>
      </dsp:txXfrm>
    </dsp:sp>
    <dsp:sp modelId="{20FDF2B8-78A1-4007-A74E-694E62F3A5E5}">
      <dsp:nvSpPr>
        <dsp:cNvPr id="0" name=""/>
        <dsp:cNvSpPr/>
      </dsp:nvSpPr>
      <dsp:spPr>
        <a:xfrm rot="5400000">
          <a:off x="3159477" y="1678270"/>
          <a:ext cx="1835009" cy="1596458"/>
        </a:xfrm>
        <a:prstGeom prst="hexagon">
          <a:avLst>
            <a:gd name="adj" fmla="val 25000"/>
            <a:gd name="vf" fmla="val 115470"/>
          </a:avLst>
        </a:prstGeom>
        <a:solidFill>
          <a:schemeClr val="accent4">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交换的机会</a:t>
          </a:r>
        </a:p>
      </dsp:txBody>
      <dsp:txXfrm rot="-5400000">
        <a:off x="3527533" y="1844951"/>
        <a:ext cx="1098896" cy="1263097"/>
      </dsp:txXfrm>
    </dsp:sp>
    <dsp:sp modelId="{0738BD80-F5FE-4D58-91C3-3BC13476A0F0}">
      <dsp:nvSpPr>
        <dsp:cNvPr id="0" name=""/>
        <dsp:cNvSpPr/>
      </dsp:nvSpPr>
      <dsp:spPr>
        <a:xfrm>
          <a:off x="1230883" y="1925997"/>
          <a:ext cx="1981810" cy="1101005"/>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CN" altLang="en-US" sz="1600" kern="1200" dirty="0"/>
            <a:t>推荐优秀学生赴韩国合作院校进行交换生项目，扩大学生国际视野</a:t>
          </a:r>
        </a:p>
      </dsp:txBody>
      <dsp:txXfrm>
        <a:off x="1230883" y="1925997"/>
        <a:ext cx="1981810" cy="1101005"/>
      </dsp:txXfrm>
    </dsp:sp>
    <dsp:sp modelId="{A1962047-B0DA-47BB-94B9-7E1B240A2A7D}">
      <dsp:nvSpPr>
        <dsp:cNvPr id="0" name=""/>
        <dsp:cNvSpPr/>
      </dsp:nvSpPr>
      <dsp:spPr>
        <a:xfrm rot="5400000">
          <a:off x="4883652" y="1678270"/>
          <a:ext cx="1835009" cy="1596458"/>
        </a:xfrm>
        <a:prstGeom prst="hexagon">
          <a:avLst>
            <a:gd name="adj" fmla="val 25000"/>
            <a:gd name="vf" fmla="val 115470"/>
          </a:avLst>
        </a:prstGeom>
        <a:blipFill dpi="0" rotWithShape="0">
          <a:blip xmlns:r="http://schemas.openxmlformats.org/officeDocument/2006/relationships" r:embed="rId2"/>
          <a:srcRect/>
          <a:stretch>
            <a:fillRect l="-15479" t="-17684" r="474" b="-17684"/>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CN" altLang="en-US" sz="3600" kern="1200"/>
        </a:p>
      </dsp:txBody>
      <dsp:txXfrm rot="-5400000">
        <a:off x="5251708" y="1844951"/>
        <a:ext cx="1098896" cy="1263097"/>
      </dsp:txXfrm>
    </dsp:sp>
    <dsp:sp modelId="{382AD309-79FB-4DBB-B04C-18E922B416AE}">
      <dsp:nvSpPr>
        <dsp:cNvPr id="0" name=""/>
        <dsp:cNvSpPr/>
      </dsp:nvSpPr>
      <dsp:spPr>
        <a:xfrm rot="5400000">
          <a:off x="4024868" y="3235826"/>
          <a:ext cx="1835009" cy="1596458"/>
        </a:xfrm>
        <a:prstGeom prst="hexagon">
          <a:avLst>
            <a:gd name="adj" fmla="val 25000"/>
            <a:gd name="vf" fmla="val 115470"/>
          </a:avLst>
        </a:prstGeom>
        <a:solidFill>
          <a:schemeClr val="accent6">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深造的途径</a:t>
          </a:r>
        </a:p>
      </dsp:txBody>
      <dsp:txXfrm rot="-5400000">
        <a:off x="4392924" y="3402507"/>
        <a:ext cx="1098896" cy="1263097"/>
      </dsp:txXfrm>
    </dsp:sp>
    <dsp:sp modelId="{FBE359DA-0015-4B32-A1EF-76347BA76D8E}">
      <dsp:nvSpPr>
        <dsp:cNvPr id="0" name=""/>
        <dsp:cNvSpPr/>
      </dsp:nvSpPr>
      <dsp:spPr>
        <a:xfrm>
          <a:off x="5789046" y="3483553"/>
          <a:ext cx="2047870" cy="1101005"/>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CN" altLang="en-US" sz="1800" kern="1200" dirty="0"/>
            <a:t>对于优秀毕业生推荐赴韩国高校读研的机会</a:t>
          </a:r>
        </a:p>
      </dsp:txBody>
      <dsp:txXfrm>
        <a:off x="5789046" y="3483553"/>
        <a:ext cx="2047870" cy="1101005"/>
      </dsp:txXfrm>
    </dsp:sp>
    <dsp:sp modelId="{C8B18511-52AA-458A-BB1D-EF64DE592BBB}">
      <dsp:nvSpPr>
        <dsp:cNvPr id="0" name=""/>
        <dsp:cNvSpPr/>
      </dsp:nvSpPr>
      <dsp:spPr>
        <a:xfrm rot="5400000">
          <a:off x="2300693" y="3235826"/>
          <a:ext cx="1835009" cy="1596458"/>
        </a:xfrm>
        <a:prstGeom prst="hexagon">
          <a:avLst>
            <a:gd name="adj" fmla="val 25000"/>
            <a:gd name="vf" fmla="val 115470"/>
          </a:avLst>
        </a:prstGeom>
        <a:blipFill rotWithShape="0">
          <a:blip xmlns:r="http://schemas.openxmlformats.org/officeDocument/2006/relationships" r:embed="rId3">
            <a:extLst>
              <a:ext uri="{BEBA8EAE-BF5A-486C-A8C5-ECC9F3942E4B}">
                <a14:imgProps xmlns:a14="http://schemas.microsoft.com/office/drawing/2010/main">
                  <a14:imgLayer r:embed="rId4">
                    <a14:imgEffect>
                      <a14:brightnessContrast bright="15000"/>
                    </a14:imgEffect>
                  </a14:imgLayer>
                </a14:imgProps>
              </a:ext>
            </a:extLst>
          </a:blip>
          <a:stretch>
            <a:fillRect l="-15478" t="-17684" r="473" b="-17684"/>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CN" altLang="en-US" sz="3600" kern="1200"/>
        </a:p>
      </dsp:txBody>
      <dsp:txXfrm rot="-5400000">
        <a:off x="2668749" y="3402507"/>
        <a:ext cx="1098896" cy="126309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B3F4F-54D9-477D-9F5D-1039B805112B}" type="datetimeFigureOut">
              <a:rPr lang="zh-CN" altLang="en-US" smtClean="0"/>
              <a:t>2022/5/9</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0E94E-7F1F-4CA6-AD9B-9BF2274AF3BC}" type="slidenum">
              <a:rPr lang="zh-CN" altLang="en-US" smtClean="0"/>
              <a:t>‹#›</a:t>
            </a:fld>
            <a:endParaRPr lang="zh-CN" altLang="en-US"/>
          </a:p>
        </p:txBody>
      </p:sp>
    </p:spTree>
    <p:extLst>
      <p:ext uri="{BB962C8B-B14F-4D97-AF65-F5344CB8AC3E}">
        <p14:creationId xmlns:p14="http://schemas.microsoft.com/office/powerpoint/2010/main" val="179090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E0E94E-7F1F-4CA6-AD9B-9BF2274AF3BC}" type="slidenum">
              <a:rPr lang="zh-CN" altLang="en-US" smtClean="0"/>
              <a:t>4</a:t>
            </a:fld>
            <a:endParaRPr lang="zh-CN" altLang="en-US"/>
          </a:p>
        </p:txBody>
      </p:sp>
    </p:spTree>
    <p:extLst>
      <p:ext uri="{BB962C8B-B14F-4D97-AF65-F5344CB8AC3E}">
        <p14:creationId xmlns:p14="http://schemas.microsoft.com/office/powerpoint/2010/main" val="3154498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E0E94E-7F1F-4CA6-AD9B-9BF2274AF3BC}" type="slidenum">
              <a:rPr lang="zh-CN" altLang="en-US" smtClean="0"/>
              <a:t>5</a:t>
            </a:fld>
            <a:endParaRPr lang="zh-CN" altLang="en-US"/>
          </a:p>
        </p:txBody>
      </p:sp>
    </p:spTree>
    <p:extLst>
      <p:ext uri="{BB962C8B-B14F-4D97-AF65-F5344CB8AC3E}">
        <p14:creationId xmlns:p14="http://schemas.microsoft.com/office/powerpoint/2010/main" val="1349257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1D8BD707-D9CF-40AE-B4C6-C98DA3205C09}" type="datetimeFigureOut">
              <a:rPr lang="en-US" smtClean="0"/>
              <a:pPr/>
              <a:t>5/9/2022</a:t>
            </a:fld>
            <a:endParaRPr lang="en-US"/>
          </a:p>
        </p:txBody>
      </p:sp>
      <p:sp>
        <p:nvSpPr>
          <p:cNvPr id="5" name="Footer Placeholder 4"/>
          <p:cNvSpPr>
            <a:spLocks noGrp="1"/>
          </p:cNvSpPr>
          <p:nvPr>
            <p:ph type="ftr" sz="quarter" idx="11"/>
          </p:nvPr>
        </p:nvSpPr>
        <p:spPr>
          <a:xfrm>
            <a:off x="914400" y="4323846"/>
            <a:ext cx="4880610" cy="365125"/>
          </a:xfrm>
        </p:spPr>
        <p:txBody>
          <a:bodyPr/>
          <a:lstStyle/>
          <a:p>
            <a:endParaRPr lang="en-US"/>
          </a:p>
        </p:txBody>
      </p:sp>
      <p:sp>
        <p:nvSpPr>
          <p:cNvPr id="6" name="Slide Number Placeholder 5"/>
          <p:cNvSpPr>
            <a:spLocks noGrp="1"/>
          </p:cNvSpPr>
          <p:nvPr>
            <p:ph type="sldNum" sz="quarter" idx="12"/>
          </p:nvPr>
        </p:nvSpPr>
        <p:spPr>
          <a:xfrm>
            <a:off x="6057900" y="1430867"/>
            <a:ext cx="2171700"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3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D8BD707-D9CF-40AE-B4C6-C98DA3205C09}"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3356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1D8BD707-D9CF-40AE-B4C6-C98DA3205C09}" type="datetimeFigureOut">
              <a:rPr lang="en-US" smtClean="0"/>
              <a:pPr/>
              <a:t>5/9/2022</a:t>
            </a:fld>
            <a:endParaRPr lang="en-US"/>
          </a:p>
        </p:txBody>
      </p:sp>
      <p:sp>
        <p:nvSpPr>
          <p:cNvPr id="6" name="Footer Placeholder 5"/>
          <p:cNvSpPr>
            <a:spLocks noGrp="1"/>
          </p:cNvSpPr>
          <p:nvPr>
            <p:ph type="ftr" sz="quarter" idx="11"/>
          </p:nvPr>
        </p:nvSpPr>
        <p:spPr>
          <a:xfrm>
            <a:off x="594360" y="381001"/>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768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1D8BD707-D9CF-40AE-B4C6-C98DA3205C09}" type="datetimeFigureOut">
              <a:rPr lang="en-US" smtClean="0"/>
              <a:pPr/>
              <a:t>5/9/2022</a:t>
            </a:fld>
            <a:endParaRPr lang="en-US"/>
          </a:p>
        </p:txBody>
      </p:sp>
      <p:sp>
        <p:nvSpPr>
          <p:cNvPr id="6" name="Footer Placeholder 5"/>
          <p:cNvSpPr>
            <a:spLocks noGrp="1"/>
          </p:cNvSpPr>
          <p:nvPr>
            <p:ph type="ftr" sz="quarter" idx="11"/>
          </p:nvPr>
        </p:nvSpPr>
        <p:spPr>
          <a:xfrm>
            <a:off x="594360" y="379438"/>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B6F15528-21DE-4FAA-801E-634DDDAF4B2B}" type="slidenum">
              <a:rPr lang="en-US" smtClean="0"/>
              <a:pPr/>
              <a:t>‹#›</a:t>
            </a:fld>
            <a:endParaRPr lang="en-US"/>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17169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1D8BD707-D9CF-40AE-B4C6-C98DA3205C09}" type="datetimeFigureOut">
              <a:rPr lang="en-US" smtClean="0"/>
              <a:pPr/>
              <a:t>5/9/2022</a:t>
            </a:fld>
            <a:endParaRPr lang="en-US"/>
          </a:p>
        </p:txBody>
      </p:sp>
      <p:sp>
        <p:nvSpPr>
          <p:cNvPr id="6" name="Footer Placeholder 5"/>
          <p:cNvSpPr>
            <a:spLocks noGrp="1"/>
          </p:cNvSpPr>
          <p:nvPr>
            <p:ph type="ftr" sz="quarter" idx="11"/>
          </p:nvPr>
        </p:nvSpPr>
        <p:spPr>
          <a:xfrm>
            <a:off x="594360" y="378884"/>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2293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1D8BD707-D9CF-40AE-B4C6-C98DA3205C09}" type="datetimeFigureOut">
              <a:rPr lang="en-US" smtClean="0"/>
              <a:pPr/>
              <a:t>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808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1D8BD707-D9CF-40AE-B4C6-C98DA3205C09}" type="datetimeFigureOut">
              <a:rPr lang="en-US" smtClean="0"/>
              <a:pPr/>
              <a:t>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5605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7715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1D8BD707-D9CF-40AE-B4C6-C98DA3205C09}" type="datetimeFigureOut">
              <a:rPr lang="en-US" smtClean="0"/>
              <a:pPr/>
              <a:t>5/9/2022</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4"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6250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文本占位符 2"/>
          <p:cNvSpPr>
            <a:spLocks noGrp="1"/>
          </p:cNvSpPr>
          <p:nvPr>
            <p:ph type="body" sz="half" idx="1"/>
          </p:nvPr>
        </p:nvSpPr>
        <p:spPr>
          <a:xfrm>
            <a:off x="628650" y="1825625"/>
            <a:ext cx="38862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KSO_FD"/>
          <p:cNvSpPr>
            <a:spLocks noGrp="1"/>
          </p:cNvSpPr>
          <p:nvPr>
            <p:ph type="dt" sz="half" idx="10"/>
          </p:nvPr>
        </p:nvSpPr>
        <p:spPr>
          <a:ln/>
        </p:spPr>
        <p:txBody>
          <a:bodyPr/>
          <a:lstStyle>
            <a:lvl1pPr>
              <a:defRPr/>
            </a:lvl1pPr>
          </a:lstStyle>
          <a:p>
            <a:fld id="{BB962C8B-B14F-4D97-AF65-F5344CB8AC3E}" type="datetime1">
              <a:rPr lang="zh-CN" altLang="en-US"/>
              <a:pPr/>
              <a:t>2022/5/9</a:t>
            </a:fld>
            <a:endParaRPr lang="zh-CN" altLang="en-US"/>
          </a:p>
        </p:txBody>
      </p:sp>
      <p:sp>
        <p:nvSpPr>
          <p:cNvPr id="6" name="KSO_FT"/>
          <p:cNvSpPr>
            <a:spLocks noGrp="1"/>
          </p:cNvSpPr>
          <p:nvPr>
            <p:ph type="ftr" sz="quarter" idx="11"/>
          </p:nvPr>
        </p:nvSpPr>
        <p:spPr>
          <a:ln/>
        </p:spPr>
        <p:txBody>
          <a:bodyPr/>
          <a:lstStyle>
            <a:lvl1pPr>
              <a:defRPr/>
            </a:lvl1pPr>
          </a:lstStyle>
          <a:p>
            <a:endParaRPr lang="zh-CN" altLang="en-US"/>
          </a:p>
        </p:txBody>
      </p:sp>
      <p:sp>
        <p:nvSpPr>
          <p:cNvPr id="7" name="KSO_FN"/>
          <p:cNvSpPr>
            <a:spLocks noGrp="1"/>
          </p:cNvSpPr>
          <p:nvPr>
            <p:ph type="sldNum" sz="quarter" idx="12"/>
          </p:nvPr>
        </p:nvSpPr>
        <p:spPr>
          <a:ln/>
        </p:spPr>
        <p:txBody>
          <a:bodyPr/>
          <a:lstStyle>
            <a:lvl1pPr>
              <a:defRPr/>
            </a:lvl1pPr>
          </a:lstStyle>
          <a:p>
            <a:fld id="{26FA7EB8-199A-4CC8-9FB6-74DF8F6CCCA6}" type="slidenum">
              <a:rPr lang="zh-CN" altLang="en-US"/>
              <a:pPr/>
              <a:t>‹#›</a:t>
            </a:fld>
            <a:endParaRPr lang="zh-CN" altLang="en-US"/>
          </a:p>
        </p:txBody>
      </p:sp>
    </p:spTree>
    <p:extLst>
      <p:ext uri="{BB962C8B-B14F-4D97-AF65-F5344CB8AC3E}">
        <p14:creationId xmlns:p14="http://schemas.microsoft.com/office/powerpoint/2010/main" val="940187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92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zh-CN" altLang="en-US"/>
              <a:t>单击此处编辑母版标题样式</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1D8BD707-D9CF-40AE-B4C6-C98DA3205C09}" type="datetimeFigureOut">
              <a:rPr lang="en-US" smtClean="0"/>
              <a:pPr/>
              <a:t>5/9/2022</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3"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329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877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594359" y="3132667"/>
            <a:ext cx="3910579" cy="31309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42098" y="3132667"/>
            <a:ext cx="3907541" cy="31309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1800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3910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794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D8BD707-D9CF-40AE-B4C6-C98DA3205C09}"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669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D8BD707-D9CF-40AE-B4C6-C98DA3205C09}"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5275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47000">
              <a:schemeClr val="accent6">
                <a:lumMod val="70000"/>
              </a:schemeClr>
            </a:gs>
          </a:gsLst>
          <a:lin ang="2700000" scaled="1"/>
          <a:tileRect/>
        </a:gra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D8BD707-D9CF-40AE-B4C6-C98DA3205C09}" type="datetimeFigureOut">
              <a:rPr lang="en-US" smtClean="0"/>
              <a:pPr/>
              <a:t>5/9/2022</a:t>
            </a:fld>
            <a:endParaRPr lang="en-US"/>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94970837"/>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22806;&#35821;&#31995;&#26397;&#40092;&#35821;&#23545;&#22806;&#21512;&#20316;&#19987;&#19994;&#35780;&#23457;&#36164;&#26009;/10.%20&#22806;&#35821;&#31995;&#26397;&#40092;&#35821;&#21512;&#20316;&#21150;&#23398;&#27605;&#19994;&#29983;&#24773;&#20917;.docx"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0BCB836B-197F-4446-AF9B-37EC96378857}"/>
              </a:ext>
            </a:extLst>
          </p:cNvPr>
          <p:cNvSpPr>
            <a:spLocks noGrp="1"/>
          </p:cNvSpPr>
          <p:nvPr>
            <p:ph type="ctrTitle"/>
          </p:nvPr>
        </p:nvSpPr>
        <p:spPr>
          <a:xfrm>
            <a:off x="914400" y="1600200"/>
            <a:ext cx="7696200" cy="762000"/>
          </a:xfrm>
          <a:effectLst>
            <a:outerShdw blurRad="50800" dist="38100" dir="5400000" algn="t" rotWithShape="0">
              <a:prstClr val="black">
                <a:alpha val="40000"/>
              </a:prstClr>
            </a:outerShdw>
          </a:effectLst>
        </p:spPr>
        <p:txBody>
          <a:bodyPr>
            <a:noAutofit/>
          </a:bodyPr>
          <a:lstStyle/>
          <a:p>
            <a:pPr algn="ctr"/>
            <a:r>
              <a:rPr lang="zh-CN" altLang="en-US" sz="4800" b="1" dirty="0">
                <a:latin typeface="+mn-ea"/>
                <a:ea typeface="+mn-ea"/>
              </a:rPr>
              <a:t>朝鲜语（韩语）专业介绍</a:t>
            </a:r>
            <a:br>
              <a:rPr lang="en-US" altLang="zh-CN" sz="4800" b="1" dirty="0">
                <a:latin typeface="+mn-ea"/>
                <a:ea typeface="+mn-ea"/>
              </a:rPr>
            </a:br>
            <a:r>
              <a:rPr lang="ko-KR" altLang="en-US" sz="4800" b="1" dirty="0">
                <a:latin typeface="+mn-ea"/>
                <a:ea typeface="+mn-ea"/>
              </a:rPr>
              <a:t>한국어 전공 소개</a:t>
            </a:r>
            <a:br>
              <a:rPr lang="en-US" altLang="ko-KR" sz="4800" b="1" dirty="0">
                <a:latin typeface="+mn-ea"/>
                <a:ea typeface="+mn-ea"/>
              </a:rPr>
            </a:br>
            <a:r>
              <a:rPr lang="en-US" altLang="ko-KR" sz="2000" b="1" dirty="0">
                <a:latin typeface="+mn-ea"/>
                <a:ea typeface="+mn-ea"/>
              </a:rPr>
              <a:t>Introduction to Korean major</a:t>
            </a:r>
            <a:endParaRPr lang="zh-CN" altLang="en-US" sz="2000" b="1" dirty="0">
              <a:latin typeface="+mn-ea"/>
              <a:ea typeface="+mn-ea"/>
            </a:endParaRPr>
          </a:p>
        </p:txBody>
      </p:sp>
      <p:sp>
        <p:nvSpPr>
          <p:cNvPr id="19" name="文本框 18">
            <a:extLst>
              <a:ext uri="{FF2B5EF4-FFF2-40B4-BE49-F238E27FC236}">
                <a16:creationId xmlns:a16="http://schemas.microsoft.com/office/drawing/2014/main" id="{AEE30160-E5A3-4911-9340-D308509540EF}"/>
              </a:ext>
            </a:extLst>
          </p:cNvPr>
          <p:cNvSpPr txBox="1"/>
          <p:nvPr/>
        </p:nvSpPr>
        <p:spPr>
          <a:xfrm>
            <a:off x="3256844" y="5889782"/>
            <a:ext cx="3581400" cy="954107"/>
          </a:xfrm>
          <a:prstGeom prst="rect">
            <a:avLst/>
          </a:prstGeom>
          <a:no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ko-KR" altLang="en-US" sz="3200" b="1" dirty="0">
                <a:solidFill>
                  <a:schemeClr val="tx1"/>
                </a:solidFill>
                <a:latin typeface="Bodoni MT Black" panose="02070A03080606020203" pitchFamily="18" charset="0"/>
              </a:rPr>
              <a:t>허페이 대학교</a:t>
            </a:r>
            <a:endParaRPr lang="en-US" altLang="ko-KR" sz="3200" b="1" dirty="0">
              <a:solidFill>
                <a:schemeClr val="tx1"/>
              </a:solidFill>
              <a:latin typeface="Bodoni MT Black" panose="02070A03080606020203" pitchFamily="18" charset="0"/>
            </a:endParaRPr>
          </a:p>
          <a:p>
            <a:pPr algn="ctr"/>
            <a:r>
              <a:rPr lang="en-US" altLang="zh-CN" sz="2400" b="1" dirty="0">
                <a:solidFill>
                  <a:schemeClr val="tx1"/>
                </a:solidFill>
                <a:latin typeface="Bodoni MT Black" panose="02070A03080606020203" pitchFamily="18" charset="0"/>
              </a:rPr>
              <a:t>HEFEI UNIVERSITY</a:t>
            </a:r>
            <a:endParaRPr lang="zh-CN" altLang="en-US" sz="2400" b="1" dirty="0">
              <a:solidFill>
                <a:schemeClr val="tx1"/>
              </a:solidFill>
              <a:latin typeface="Bodoni MT Black" panose="02070A03080606020203" pitchFamily="18" charset="0"/>
            </a:endParaRPr>
          </a:p>
        </p:txBody>
      </p:sp>
      <p:sp>
        <p:nvSpPr>
          <p:cNvPr id="5" name="文本框 4">
            <a:extLst>
              <a:ext uri="{FF2B5EF4-FFF2-40B4-BE49-F238E27FC236}">
                <a16:creationId xmlns:a16="http://schemas.microsoft.com/office/drawing/2014/main" id="{B9C12485-0E5B-435E-8083-7CB7939C0D35}"/>
              </a:ext>
            </a:extLst>
          </p:cNvPr>
          <p:cNvSpPr txBox="1"/>
          <p:nvPr/>
        </p:nvSpPr>
        <p:spPr>
          <a:xfrm>
            <a:off x="1524000" y="4953000"/>
            <a:ext cx="7010400" cy="523220"/>
          </a:xfrm>
          <a:prstGeom prst="rect">
            <a:avLst/>
          </a:prstGeom>
          <a:noFill/>
          <a:ln>
            <a:noFill/>
          </a:ln>
          <a:effectLst>
            <a:outerShdw blurRad="63500" sx="102000" sy="102000" algn="c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zh-CN" altLang="en-US" sz="2800" b="1" dirty="0"/>
              <a:t>进德修业，语通中外</a:t>
            </a:r>
          </a:p>
        </p:txBody>
      </p:sp>
    </p:spTree>
  </p:cSld>
  <p:clrMapOvr>
    <a:masterClrMapping/>
  </p:clrMapOvr>
  <mc:AlternateContent xmlns:mc="http://schemas.openxmlformats.org/markup-compatibility/2006" xmlns:p14="http://schemas.microsoft.com/office/powerpoint/2010/main">
    <mc:Choice Requires="p14">
      <p:transition spd="slow" p14:dur="2000" advTm="2546"/>
    </mc:Choice>
    <mc:Fallback xmlns="">
      <p:transition spd="slow" advTm="254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示 5">
            <a:extLst>
              <a:ext uri="{FF2B5EF4-FFF2-40B4-BE49-F238E27FC236}">
                <a16:creationId xmlns:a16="http://schemas.microsoft.com/office/drawing/2014/main" id="{AF3DD489-E645-4A8D-B062-C3AF2686F5E9}"/>
              </a:ext>
            </a:extLst>
          </p:cNvPr>
          <p:cNvGraphicFramePr/>
          <p:nvPr>
            <p:extLst>
              <p:ext uri="{D42A27DB-BD31-4B8C-83A1-F6EECF244321}">
                <p14:modId xmlns:p14="http://schemas.microsoft.com/office/powerpoint/2010/main" val="4169621033"/>
              </p:ext>
            </p:extLst>
          </p:nvPr>
        </p:nvGraphicFramePr>
        <p:xfrm>
          <a:off x="533400" y="457200"/>
          <a:ext cx="83820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630865"/>
      </p:ext>
    </p:extLst>
  </p:cSld>
  <p:clrMapOvr>
    <a:masterClrMapping/>
  </p:clrMapOvr>
  <mc:AlternateContent xmlns:mc="http://schemas.openxmlformats.org/markup-compatibility/2006" xmlns:p14="http://schemas.microsoft.com/office/powerpoint/2010/main">
    <mc:Choice Requires="p14">
      <p:transition spd="slow" p14:dur="2000" advTm="3608"/>
    </mc:Choice>
    <mc:Fallback xmlns="">
      <p:transition spd="slow" advTm="360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a:extLst>
              <a:ext uri="{FF2B5EF4-FFF2-40B4-BE49-F238E27FC236}">
                <a16:creationId xmlns:a16="http://schemas.microsoft.com/office/drawing/2014/main" id="{C4752FFD-9039-45A9-9FD4-844317F40173}"/>
              </a:ext>
            </a:extLst>
          </p:cNvPr>
          <p:cNvGraphicFramePr/>
          <p:nvPr>
            <p:extLst>
              <p:ext uri="{D42A27DB-BD31-4B8C-83A1-F6EECF244321}">
                <p14:modId xmlns:p14="http://schemas.microsoft.com/office/powerpoint/2010/main" val="3449184740"/>
              </p:ext>
            </p:extLst>
          </p:nvPr>
        </p:nvGraphicFramePr>
        <p:xfrm>
          <a:off x="-152400" y="1447800"/>
          <a:ext cx="92964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3">
            <a:extLst>
              <a:ext uri="{FF2B5EF4-FFF2-40B4-BE49-F238E27FC236}">
                <a16:creationId xmlns:a16="http://schemas.microsoft.com/office/drawing/2014/main" id="{02611EF6-B5DD-44AE-870E-1F3DA40361FC}"/>
              </a:ext>
            </a:extLst>
          </p:cNvPr>
          <p:cNvSpPr txBox="1"/>
          <p:nvPr/>
        </p:nvSpPr>
        <p:spPr>
          <a:xfrm>
            <a:off x="990600" y="242711"/>
            <a:ext cx="6629400" cy="8309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zh-CN" altLang="en-US" sz="4800" dirty="0"/>
              <a:t>优秀毕业生</a:t>
            </a:r>
          </a:p>
        </p:txBody>
      </p:sp>
    </p:spTree>
    <p:extLst>
      <p:ext uri="{BB962C8B-B14F-4D97-AF65-F5344CB8AC3E}">
        <p14:creationId xmlns:p14="http://schemas.microsoft.com/office/powerpoint/2010/main" val="400174423"/>
      </p:ext>
    </p:extLst>
  </p:cSld>
  <p:clrMapOvr>
    <a:masterClrMapping/>
  </p:clrMapOvr>
  <mc:AlternateContent xmlns:mc="http://schemas.openxmlformats.org/markup-compatibility/2006" xmlns:p14="http://schemas.microsoft.com/office/powerpoint/2010/main">
    <mc:Choice Requires="p14">
      <p:transition spd="slow" p14:dur="2000" advTm="3403"/>
    </mc:Choice>
    <mc:Fallback xmlns="">
      <p:transition spd="slow" advTm="340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 name="文本框 12308"/>
          <p:cNvSpPr txBox="1">
            <a:spLocks noChangeArrowheads="1"/>
          </p:cNvSpPr>
          <p:nvPr/>
        </p:nvSpPr>
        <p:spPr bwMode="auto">
          <a:xfrm>
            <a:off x="835025" y="933450"/>
            <a:ext cx="4451350" cy="365125"/>
          </a:xfrm>
          <a:prstGeom prst="rect">
            <a:avLst/>
          </a:prstGeom>
          <a:noFill/>
          <a:ln w="9525">
            <a:noFill/>
            <a:miter lim="800000"/>
            <a:headEnd/>
            <a:tailEnd/>
          </a:ln>
        </p:spPr>
        <p:txBody>
          <a:bodyPr>
            <a:spAutoFit/>
          </a:bodyPr>
          <a:lstStyle/>
          <a:p>
            <a:endParaRPr lang="zh-CN" altLang="zh-CN"/>
          </a:p>
        </p:txBody>
      </p:sp>
      <p:sp>
        <p:nvSpPr>
          <p:cNvPr id="12309" name="文本框 12309"/>
          <p:cNvSpPr txBox="1">
            <a:spLocks noChangeArrowheads="1"/>
          </p:cNvSpPr>
          <p:nvPr/>
        </p:nvSpPr>
        <p:spPr bwMode="auto">
          <a:xfrm>
            <a:off x="152400" y="144413"/>
            <a:ext cx="8534400" cy="193899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zh-CN" altLang="en-US" sz="4800" b="1" dirty="0">
                <a:latin typeface="+mn-ea"/>
              </a:rPr>
              <a:t>韩国语能力等级考试</a:t>
            </a:r>
            <a:r>
              <a:rPr lang="en-US" altLang="zh-CN" sz="4800" b="1" dirty="0">
                <a:latin typeface="+mn-ea"/>
              </a:rPr>
              <a:t>TOPIK</a:t>
            </a:r>
          </a:p>
          <a:p>
            <a:r>
              <a:rPr lang="zh-CN" altLang="en-US" sz="2400" b="1" dirty="0">
                <a:latin typeface="+mn-ea"/>
              </a:rPr>
              <a:t>世界公认的高含金量小语种证书</a:t>
            </a:r>
          </a:p>
          <a:p>
            <a:endParaRPr lang="en-US" altLang="zh-CN" sz="4800" b="1" dirty="0">
              <a:latin typeface="+mn-ea"/>
            </a:endParaRPr>
          </a:p>
        </p:txBody>
      </p:sp>
      <p:graphicFrame>
        <p:nvGraphicFramePr>
          <p:cNvPr id="2" name="图示 1">
            <a:extLst>
              <a:ext uri="{FF2B5EF4-FFF2-40B4-BE49-F238E27FC236}">
                <a16:creationId xmlns:a16="http://schemas.microsoft.com/office/drawing/2014/main" id="{65219E6F-6901-43EF-8DE2-56B38B65D8AE}"/>
              </a:ext>
            </a:extLst>
          </p:cNvPr>
          <p:cNvGraphicFramePr/>
          <p:nvPr>
            <p:extLst>
              <p:ext uri="{D42A27DB-BD31-4B8C-83A1-F6EECF244321}">
                <p14:modId xmlns:p14="http://schemas.microsoft.com/office/powerpoint/2010/main" val="580599777"/>
              </p:ext>
            </p:extLst>
          </p:nvPr>
        </p:nvGraphicFramePr>
        <p:xfrm>
          <a:off x="304800" y="1789642"/>
          <a:ext cx="7315199" cy="4134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transition advTm="6788">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DBC9CAB-2288-4F56-8B50-0E07964D7F86}"/>
              </a:ext>
            </a:extLst>
          </p:cNvPr>
          <p:cNvPicPr>
            <a:picLocks noChangeAspect="1"/>
          </p:cNvPicPr>
          <p:nvPr/>
        </p:nvPicPr>
        <p:blipFill>
          <a:blip r:embed="rId2">
            <a:clrChange>
              <a:clrFrom>
                <a:srgbClr val="EDEDEE"/>
              </a:clrFrom>
              <a:clrTo>
                <a:srgbClr val="EDEDEE">
                  <a:alpha val="0"/>
                </a:srgbClr>
              </a:clrTo>
            </a:clrChange>
            <a:extLst>
              <a:ext uri="{BEBA8EAE-BF5A-486C-A8C5-ECC9F3942E4B}">
                <a14:imgProps xmlns:a14="http://schemas.microsoft.com/office/drawing/2010/main">
                  <a14:imgLayer r:embed="rId3">
                    <a14:imgEffect>
                      <a14:sharpenSoften amount="50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0" y="927799"/>
            <a:ext cx="9144000" cy="500240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矩形 3">
            <a:extLst>
              <a:ext uri="{FF2B5EF4-FFF2-40B4-BE49-F238E27FC236}">
                <a16:creationId xmlns:a16="http://schemas.microsoft.com/office/drawing/2014/main" id="{0C837163-256F-4E07-AE6D-A187A94B1C6E}"/>
              </a:ext>
            </a:extLst>
          </p:cNvPr>
          <p:cNvSpPr/>
          <p:nvPr/>
        </p:nvSpPr>
        <p:spPr>
          <a:xfrm>
            <a:off x="1295400" y="1752600"/>
            <a:ext cx="6477000" cy="304800"/>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rPr>
              <a:t>本专业近四年韩国语能力等级考试通过率</a:t>
            </a:r>
          </a:p>
        </p:txBody>
      </p:sp>
    </p:spTree>
    <p:extLst>
      <p:ext uri="{BB962C8B-B14F-4D97-AF65-F5344CB8AC3E}">
        <p14:creationId xmlns:p14="http://schemas.microsoft.com/office/powerpoint/2010/main" val="1090448644"/>
      </p:ext>
    </p:extLst>
  </p:cSld>
  <p:clrMapOvr>
    <a:masterClrMapping/>
  </p:clrMapOvr>
  <mc:AlternateContent xmlns:mc="http://schemas.openxmlformats.org/markup-compatibility/2006" xmlns:p14="http://schemas.microsoft.com/office/powerpoint/2010/main">
    <mc:Choice Requires="p14">
      <p:transition spd="slow" p14:dur="2000" advTm="3488"/>
    </mc:Choice>
    <mc:Fallback xmlns="">
      <p:transition spd="slow" advTm="348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8CD1095-9466-1D7D-5163-D10BC5F35366}"/>
              </a:ext>
            </a:extLst>
          </p:cNvPr>
          <p:cNvPicPr>
            <a:picLocks noChangeAspect="1"/>
          </p:cNvPicPr>
          <p:nvPr/>
        </p:nvPicPr>
        <p:blipFill>
          <a:blip r:embed="rId2"/>
          <a:stretch>
            <a:fillRect/>
          </a:stretch>
        </p:blipFill>
        <p:spPr>
          <a:xfrm>
            <a:off x="0" y="805678"/>
            <a:ext cx="9144000" cy="6050550"/>
          </a:xfrm>
          <a:prstGeom prst="rect">
            <a:avLst/>
          </a:prstGeom>
        </p:spPr>
      </p:pic>
      <p:sp>
        <p:nvSpPr>
          <p:cNvPr id="3" name="文本框 2">
            <a:extLst>
              <a:ext uri="{FF2B5EF4-FFF2-40B4-BE49-F238E27FC236}">
                <a16:creationId xmlns:a16="http://schemas.microsoft.com/office/drawing/2014/main" id="{72CA3BCB-EE27-21E7-6DB4-C825A4EF702C}"/>
              </a:ext>
            </a:extLst>
          </p:cNvPr>
          <p:cNvSpPr txBox="1"/>
          <p:nvPr/>
        </p:nvSpPr>
        <p:spPr>
          <a:xfrm>
            <a:off x="152400" y="152400"/>
            <a:ext cx="8839200" cy="584775"/>
          </a:xfrm>
          <a:prstGeom prst="rect">
            <a:avLst/>
          </a:prstGeom>
          <a:noFill/>
          <a:effectLst>
            <a:outerShdw blurRad="50800" dist="38100" dir="5400000" algn="t" rotWithShape="0">
              <a:prstClr val="black">
                <a:alpha val="40000"/>
              </a:prstClr>
            </a:outerShdw>
          </a:effectLst>
        </p:spPr>
        <p:txBody>
          <a:bodyPr wrap="square" rtlCol="0">
            <a:spAutoFit/>
          </a:bodyPr>
          <a:lstStyle/>
          <a:p>
            <a:r>
              <a:rPr lang="zh-CN" altLang="en-US" sz="3200" b="1" dirty="0"/>
              <a:t>我们的专业课程体系   韩语</a:t>
            </a:r>
            <a:r>
              <a:rPr lang="en-US" altLang="zh-CN" sz="3200" b="1" dirty="0"/>
              <a:t>+</a:t>
            </a:r>
            <a:r>
              <a:rPr lang="zh-CN" altLang="en-US" sz="3200" b="1" dirty="0"/>
              <a:t>商贸、翻译、管理</a:t>
            </a:r>
          </a:p>
        </p:txBody>
      </p:sp>
    </p:spTree>
    <p:extLst>
      <p:ext uri="{BB962C8B-B14F-4D97-AF65-F5344CB8AC3E}">
        <p14:creationId xmlns:p14="http://schemas.microsoft.com/office/powerpoint/2010/main" val="4123122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322C668D-D157-458A-907A-D0BE0BDC774B}"/>
              </a:ext>
            </a:extLst>
          </p:cNvPr>
          <p:cNvGraphicFramePr/>
          <p:nvPr>
            <p:extLst>
              <p:ext uri="{D42A27DB-BD31-4B8C-83A1-F6EECF244321}">
                <p14:modId xmlns:p14="http://schemas.microsoft.com/office/powerpoint/2010/main" val="2473165316"/>
              </p:ext>
            </p:extLst>
          </p:nvPr>
        </p:nvGraphicFramePr>
        <p:xfrm>
          <a:off x="-228600" y="1600200"/>
          <a:ext cx="90678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本框 2">
            <a:extLst>
              <a:ext uri="{FF2B5EF4-FFF2-40B4-BE49-F238E27FC236}">
                <a16:creationId xmlns:a16="http://schemas.microsoft.com/office/drawing/2014/main" id="{ABF771A8-C691-41F1-BDE0-125968F406BF}"/>
              </a:ext>
            </a:extLst>
          </p:cNvPr>
          <p:cNvSpPr txBox="1"/>
          <p:nvPr/>
        </p:nvSpPr>
        <p:spPr>
          <a:xfrm>
            <a:off x="533400" y="152400"/>
            <a:ext cx="7543800" cy="15696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zh-CN" altLang="en-US" sz="4800" dirty="0">
                <a:latin typeface="+mn-ea"/>
              </a:rPr>
              <a:t>新的</a:t>
            </a:r>
            <a:r>
              <a:rPr lang="en-US" altLang="zh-CN" sz="4800" dirty="0">
                <a:latin typeface="+mn-ea"/>
              </a:rPr>
              <a:t>4</a:t>
            </a:r>
            <a:r>
              <a:rPr lang="zh-CN" altLang="en-US" sz="4800" dirty="0">
                <a:latin typeface="+mn-ea"/>
              </a:rPr>
              <a:t>年制朝鲜语本科专业</a:t>
            </a:r>
            <a:endParaRPr lang="en-US" altLang="zh-CN" sz="4800" dirty="0">
              <a:latin typeface="+mn-ea"/>
            </a:endParaRPr>
          </a:p>
          <a:p>
            <a:r>
              <a:rPr lang="zh-CN" altLang="en-US" sz="4800" dirty="0">
                <a:latin typeface="+mn-ea"/>
              </a:rPr>
              <a:t>我们的优势</a:t>
            </a:r>
          </a:p>
        </p:txBody>
      </p:sp>
    </p:spTree>
    <p:extLst>
      <p:ext uri="{BB962C8B-B14F-4D97-AF65-F5344CB8AC3E}">
        <p14:creationId xmlns:p14="http://schemas.microsoft.com/office/powerpoint/2010/main" val="47954391"/>
      </p:ext>
    </p:extLst>
  </p:cSld>
  <p:clrMapOvr>
    <a:masterClrMapping/>
  </p:clrMapOvr>
  <mc:AlternateContent xmlns:mc="http://schemas.openxmlformats.org/markup-compatibility/2006" xmlns:p14="http://schemas.microsoft.com/office/powerpoint/2010/main">
    <mc:Choice Requires="p14">
      <p:transition spd="slow" p14:dur="2000" advTm="1820"/>
    </mc:Choice>
    <mc:Fallback xmlns="">
      <p:transition spd="slow" advTm="182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322C668D-D157-458A-907A-D0BE0BDC774B}"/>
              </a:ext>
            </a:extLst>
          </p:cNvPr>
          <p:cNvGraphicFramePr/>
          <p:nvPr>
            <p:extLst>
              <p:ext uri="{D42A27DB-BD31-4B8C-83A1-F6EECF244321}">
                <p14:modId xmlns:p14="http://schemas.microsoft.com/office/powerpoint/2010/main" val="3061731294"/>
              </p:ext>
            </p:extLst>
          </p:nvPr>
        </p:nvGraphicFramePr>
        <p:xfrm>
          <a:off x="-228600" y="1600200"/>
          <a:ext cx="90678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本框 2">
            <a:extLst>
              <a:ext uri="{FF2B5EF4-FFF2-40B4-BE49-F238E27FC236}">
                <a16:creationId xmlns:a16="http://schemas.microsoft.com/office/drawing/2014/main" id="{ABF771A8-C691-41F1-BDE0-125968F406BF}"/>
              </a:ext>
            </a:extLst>
          </p:cNvPr>
          <p:cNvSpPr txBox="1"/>
          <p:nvPr/>
        </p:nvSpPr>
        <p:spPr>
          <a:xfrm>
            <a:off x="1066800" y="533400"/>
            <a:ext cx="7162800" cy="8309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zh-CN" altLang="en-US" sz="4800" dirty="0">
                <a:latin typeface="+mn-ea"/>
              </a:rPr>
              <a:t>我们的优势</a:t>
            </a:r>
          </a:p>
        </p:txBody>
      </p:sp>
    </p:spTree>
    <p:extLst>
      <p:ext uri="{BB962C8B-B14F-4D97-AF65-F5344CB8AC3E}">
        <p14:creationId xmlns:p14="http://schemas.microsoft.com/office/powerpoint/2010/main" val="3276228859"/>
      </p:ext>
    </p:extLst>
  </p:cSld>
  <p:clrMapOvr>
    <a:masterClrMapping/>
  </p:clrMapOvr>
  <mc:AlternateContent xmlns:mc="http://schemas.openxmlformats.org/markup-compatibility/2006" xmlns:p14="http://schemas.microsoft.com/office/powerpoint/2010/main">
    <mc:Choice Requires="p14">
      <p:transition spd="slow" p14:dur="2000" advTm="2019"/>
    </mc:Choice>
    <mc:Fallback xmlns="">
      <p:transition spd="slow" advTm="201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a:extLst>
              <a:ext uri="{FF2B5EF4-FFF2-40B4-BE49-F238E27FC236}">
                <a16:creationId xmlns:a16="http://schemas.microsoft.com/office/drawing/2014/main" id="{C4752FFD-9039-45A9-9FD4-844317F40173}"/>
              </a:ext>
            </a:extLst>
          </p:cNvPr>
          <p:cNvGraphicFramePr/>
          <p:nvPr>
            <p:extLst>
              <p:ext uri="{D42A27DB-BD31-4B8C-83A1-F6EECF244321}">
                <p14:modId xmlns:p14="http://schemas.microsoft.com/office/powerpoint/2010/main" val="3660387252"/>
              </p:ext>
            </p:extLst>
          </p:nvPr>
        </p:nvGraphicFramePr>
        <p:xfrm>
          <a:off x="228600" y="1447800"/>
          <a:ext cx="86868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3">
            <a:extLst>
              <a:ext uri="{FF2B5EF4-FFF2-40B4-BE49-F238E27FC236}">
                <a16:creationId xmlns:a16="http://schemas.microsoft.com/office/drawing/2014/main" id="{02611EF6-B5DD-44AE-870E-1F3DA40361FC}"/>
              </a:ext>
            </a:extLst>
          </p:cNvPr>
          <p:cNvSpPr txBox="1"/>
          <p:nvPr/>
        </p:nvSpPr>
        <p:spPr>
          <a:xfrm>
            <a:off x="990600" y="242711"/>
            <a:ext cx="6629400" cy="8309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zh-CN" altLang="en-US" sz="4800" dirty="0"/>
              <a:t>丰富的各类学生活动</a:t>
            </a:r>
          </a:p>
        </p:txBody>
      </p:sp>
    </p:spTree>
    <p:extLst>
      <p:ext uri="{BB962C8B-B14F-4D97-AF65-F5344CB8AC3E}">
        <p14:creationId xmlns:p14="http://schemas.microsoft.com/office/powerpoint/2010/main" val="1042135840"/>
      </p:ext>
    </p:extLst>
  </p:cSld>
  <p:clrMapOvr>
    <a:masterClrMapping/>
  </p:clrMapOvr>
  <mc:AlternateContent xmlns:mc="http://schemas.openxmlformats.org/markup-compatibility/2006" xmlns:p14="http://schemas.microsoft.com/office/powerpoint/2010/main">
    <mc:Choice Requires="p14">
      <p:transition spd="slow" p14:dur="2000" advTm="1996"/>
    </mc:Choice>
    <mc:Fallback xmlns="">
      <p:transition spd="slow" advTm="199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5F9AD1-C962-48A6-983A-42021B5D4EDB}"/>
              </a:ext>
            </a:extLst>
          </p:cNvPr>
          <p:cNvSpPr>
            <a:spLocks noGrp="1"/>
          </p:cNvSpPr>
          <p:nvPr>
            <p:ph type="title"/>
          </p:nvPr>
        </p:nvSpPr>
        <p:spPr>
          <a:xfrm>
            <a:off x="685800" y="762000"/>
            <a:ext cx="6377940" cy="129302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l"/>
            <a:r>
              <a:rPr lang="en-US" altLang="zh-CN" sz="4800" dirty="0">
                <a:latin typeface="+mn-ea"/>
                <a:ea typeface="+mn-ea"/>
              </a:rPr>
              <a:t>HINT </a:t>
            </a:r>
            <a:r>
              <a:rPr lang="zh-CN" altLang="en-US" sz="4800" dirty="0">
                <a:latin typeface="+mn-ea"/>
                <a:ea typeface="+mn-ea"/>
              </a:rPr>
              <a:t>背景知识</a:t>
            </a:r>
            <a:r>
              <a:rPr lang="en-US" altLang="zh-CN" sz="4800" dirty="0">
                <a:latin typeface="+mn-ea"/>
                <a:ea typeface="+mn-ea"/>
              </a:rPr>
              <a:t>:</a:t>
            </a:r>
            <a:endParaRPr lang="zh-CN" altLang="en-US" sz="4800" dirty="0">
              <a:latin typeface="+mn-ea"/>
              <a:ea typeface="+mn-ea"/>
            </a:endParaRPr>
          </a:p>
        </p:txBody>
      </p:sp>
      <p:sp>
        <p:nvSpPr>
          <p:cNvPr id="3" name="内容占位符 2">
            <a:extLst>
              <a:ext uri="{FF2B5EF4-FFF2-40B4-BE49-F238E27FC236}">
                <a16:creationId xmlns:a16="http://schemas.microsoft.com/office/drawing/2014/main" id="{95D7A669-70F7-49F8-922D-722C62C4B8AE}"/>
              </a:ext>
            </a:extLst>
          </p:cNvPr>
          <p:cNvSpPr>
            <a:spLocks noGrp="1"/>
          </p:cNvSpPr>
          <p:nvPr>
            <p:ph idx="1"/>
          </p:nvPr>
        </p:nvSpPr>
        <p: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altLang="zh-CN" sz="3200" dirty="0">
                <a:latin typeface="+mn-ea"/>
                <a:ea typeface="+mn-ea"/>
              </a:rPr>
              <a:t>Q: </a:t>
            </a:r>
            <a:r>
              <a:rPr lang="zh-CN" altLang="en-US" sz="3200" dirty="0">
                <a:latin typeface="+mn-ea"/>
                <a:ea typeface="+mn-ea"/>
              </a:rPr>
              <a:t>为什么是朝鲜语专业，不是韩语专业？</a:t>
            </a:r>
            <a:endParaRPr lang="en-US" altLang="zh-CN" sz="3200" dirty="0">
              <a:latin typeface="+mn-ea"/>
              <a:ea typeface="+mn-ea"/>
            </a:endParaRPr>
          </a:p>
          <a:p>
            <a:pPr marL="0" indent="0">
              <a:buNone/>
            </a:pPr>
            <a:endParaRPr lang="en-US" altLang="zh-CN" sz="3200" dirty="0">
              <a:latin typeface="华文彩云" panose="02010800040101010101" pitchFamily="2" charset="-122"/>
              <a:ea typeface="华文彩云" panose="02010800040101010101" pitchFamily="2" charset="-122"/>
            </a:endParaRPr>
          </a:p>
          <a:p>
            <a:pPr marL="0" indent="0">
              <a:buNone/>
            </a:pPr>
            <a:r>
              <a:rPr lang="zh-CN" altLang="en-US" sz="3200" dirty="0">
                <a:latin typeface="华文彩云" panose="02010800040101010101" pitchFamily="2" charset="-122"/>
                <a:ea typeface="华文彩云" panose="02010800040101010101" pitchFamily="2" charset="-122"/>
              </a:rPr>
              <a:t>国家教育部于</a:t>
            </a:r>
            <a:r>
              <a:rPr lang="en-US" altLang="zh-CN" sz="3200" dirty="0">
                <a:latin typeface="华文彩云" panose="02010800040101010101" pitchFamily="2" charset="-122"/>
                <a:ea typeface="华文彩云" panose="02010800040101010101" pitchFamily="2" charset="-122"/>
              </a:rPr>
              <a:t>2012</a:t>
            </a:r>
            <a:r>
              <a:rPr lang="zh-CN" altLang="en-US" sz="3200" dirty="0">
                <a:latin typeface="华文彩云" panose="02010800040101010101" pitchFamily="2" charset="-122"/>
                <a:ea typeface="华文彩云" panose="02010800040101010101" pitchFamily="2" charset="-122"/>
              </a:rPr>
              <a:t>年将“</a:t>
            </a:r>
            <a:r>
              <a:rPr lang="en-US" altLang="zh-CN" sz="3200" dirty="0">
                <a:latin typeface="华文彩云" panose="02010800040101010101" pitchFamily="2" charset="-122"/>
                <a:ea typeface="华文彩云" panose="02010800040101010101" pitchFamily="2" charset="-122"/>
              </a:rPr>
              <a:t>050248</a:t>
            </a:r>
            <a:r>
              <a:rPr lang="zh-CN" altLang="en-US" sz="3200" dirty="0">
                <a:latin typeface="华文彩云" panose="02010800040101010101" pitchFamily="2" charset="-122"/>
                <a:ea typeface="华文彩云" panose="02010800040101010101" pitchFamily="2" charset="-122"/>
              </a:rPr>
              <a:t>韩语”和“</a:t>
            </a:r>
            <a:r>
              <a:rPr lang="en-US" altLang="zh-CN" sz="3200" dirty="0">
                <a:latin typeface="华文彩云" panose="02010800040101010101" pitchFamily="2" charset="-122"/>
                <a:ea typeface="华文彩云" panose="02010800040101010101" pitchFamily="2" charset="-122"/>
              </a:rPr>
              <a:t>050209</a:t>
            </a:r>
            <a:r>
              <a:rPr lang="zh-CN" altLang="en-US" sz="3200" dirty="0">
                <a:latin typeface="华文彩云" panose="02010800040101010101" pitchFamily="2" charset="-122"/>
                <a:ea typeface="华文彩云" panose="02010800040101010101" pitchFamily="2" charset="-122"/>
              </a:rPr>
              <a:t>朝鲜语”合并，采用“</a:t>
            </a:r>
            <a:r>
              <a:rPr lang="en-US" altLang="zh-CN" sz="3200" dirty="0">
                <a:latin typeface="华文彩云" panose="02010800040101010101" pitchFamily="2" charset="-122"/>
                <a:ea typeface="华文彩云" panose="02010800040101010101" pitchFamily="2" charset="-122"/>
              </a:rPr>
              <a:t>050209</a:t>
            </a:r>
            <a:r>
              <a:rPr lang="zh-CN" altLang="en-US" sz="3200" dirty="0">
                <a:latin typeface="华文彩云" panose="02010800040101010101" pitchFamily="2" charset="-122"/>
                <a:ea typeface="华文彩云" panose="02010800040101010101" pitchFamily="2" charset="-122"/>
              </a:rPr>
              <a:t>朝鲜语”作为统一专业代码名称，大学本科从此只有朝鲜语专业，韩语专业只在高职高专目录中出现。</a:t>
            </a:r>
            <a:endParaRPr lang="en-US" altLang="zh-CN" sz="3200" dirty="0">
              <a:latin typeface="华文彩云" panose="02010800040101010101" pitchFamily="2" charset="-122"/>
              <a:ea typeface="华文彩云" panose="02010800040101010101" pitchFamily="2" charset="-122"/>
            </a:endParaRPr>
          </a:p>
        </p:txBody>
      </p:sp>
    </p:spTree>
    <p:extLst>
      <p:ext uri="{BB962C8B-B14F-4D97-AF65-F5344CB8AC3E}">
        <p14:creationId xmlns:p14="http://schemas.microsoft.com/office/powerpoint/2010/main" val="104431886"/>
      </p:ext>
    </p:extLst>
  </p:cSld>
  <p:clrMapOvr>
    <a:masterClrMapping/>
  </p:clrMapOvr>
  <mc:AlternateContent xmlns:mc="http://schemas.openxmlformats.org/markup-compatibility/2006" xmlns:p14="http://schemas.microsoft.com/office/powerpoint/2010/main">
    <mc:Choice Requires="p14">
      <p:transition spd="slow" p14:dur="2000" advTm="1991"/>
    </mc:Choice>
    <mc:Fallback xmlns="">
      <p:transition spd="slow" advTm="199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0BCB836B-197F-4446-AF9B-37EC96378857}"/>
              </a:ext>
            </a:extLst>
          </p:cNvPr>
          <p:cNvSpPr>
            <a:spLocks noGrp="1"/>
          </p:cNvSpPr>
          <p:nvPr>
            <p:ph type="ctrTitle"/>
          </p:nvPr>
        </p:nvSpPr>
        <p:spPr>
          <a:xfrm>
            <a:off x="2667000" y="4047551"/>
            <a:ext cx="4305300" cy="1066800"/>
          </a:xfrm>
          <a:effectLst>
            <a:outerShdw blurRad="76200" dist="12700" dir="8100000" sy="-23000" kx="800400" algn="br" rotWithShape="0">
              <a:prstClr val="black">
                <a:alpha val="20000"/>
              </a:prstClr>
            </a:outerShdw>
          </a:effectLst>
        </p:spPr>
        <p:txBody>
          <a:bodyPr>
            <a:noAutofit/>
          </a:bodyPr>
          <a:lstStyle/>
          <a:p>
            <a:pPr algn="ctr"/>
            <a:br>
              <a:rPr lang="en-US" altLang="zh-CN" sz="4800" dirty="0">
                <a:latin typeface="+mn-ea"/>
                <a:ea typeface="+mn-ea"/>
              </a:rPr>
            </a:br>
            <a:r>
              <a:rPr lang="ko-KR" altLang="en-US" sz="4800" dirty="0">
                <a:latin typeface="+mn-ea"/>
                <a:ea typeface="+mn-ea"/>
              </a:rPr>
              <a:t>한국어 전공</a:t>
            </a:r>
            <a:br>
              <a:rPr lang="en-US" altLang="ko-KR" sz="4800" dirty="0">
                <a:latin typeface="+mn-ea"/>
                <a:ea typeface="+mn-ea"/>
              </a:rPr>
            </a:br>
            <a:r>
              <a:rPr lang="en-US" altLang="ko-KR" sz="2000" dirty="0">
                <a:latin typeface="+mn-ea"/>
                <a:ea typeface="+mn-ea"/>
              </a:rPr>
              <a:t>Korean </a:t>
            </a:r>
            <a:r>
              <a:rPr lang="en-US" altLang="zh-CN" sz="2000" dirty="0">
                <a:latin typeface="+mn-ea"/>
                <a:ea typeface="+mn-ea"/>
              </a:rPr>
              <a:t>LANGUAGE </a:t>
            </a:r>
            <a:r>
              <a:rPr lang="en-US" altLang="ko-KR" sz="2000" dirty="0">
                <a:latin typeface="+mn-ea"/>
                <a:ea typeface="+mn-ea"/>
              </a:rPr>
              <a:t>major</a:t>
            </a:r>
            <a:endParaRPr lang="zh-CN" altLang="en-US" sz="2000" dirty="0">
              <a:latin typeface="+mn-ea"/>
              <a:ea typeface="+mn-ea"/>
            </a:endParaRPr>
          </a:p>
        </p:txBody>
      </p:sp>
      <p:sp>
        <p:nvSpPr>
          <p:cNvPr id="19" name="文本框 18">
            <a:extLst>
              <a:ext uri="{FF2B5EF4-FFF2-40B4-BE49-F238E27FC236}">
                <a16:creationId xmlns:a16="http://schemas.microsoft.com/office/drawing/2014/main" id="{AEE30160-E5A3-4911-9340-D308509540EF}"/>
              </a:ext>
            </a:extLst>
          </p:cNvPr>
          <p:cNvSpPr txBox="1"/>
          <p:nvPr/>
        </p:nvSpPr>
        <p:spPr>
          <a:xfrm>
            <a:off x="2933700" y="5903893"/>
            <a:ext cx="3581400" cy="954107"/>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ko-KR" altLang="en-US" sz="3200" b="1" dirty="0">
                <a:solidFill>
                  <a:schemeClr val="tx1"/>
                </a:solidFill>
                <a:latin typeface="Bodoni MT Black" panose="02070A03080606020203" pitchFamily="18" charset="0"/>
              </a:rPr>
              <a:t>허페이 대학교</a:t>
            </a:r>
            <a:endParaRPr lang="en-US" altLang="ko-KR" sz="3200" b="1" dirty="0">
              <a:solidFill>
                <a:schemeClr val="tx1"/>
              </a:solidFill>
              <a:latin typeface="Bodoni MT Black" panose="02070A03080606020203" pitchFamily="18" charset="0"/>
            </a:endParaRPr>
          </a:p>
          <a:p>
            <a:pPr algn="ctr"/>
            <a:r>
              <a:rPr lang="en-US" altLang="zh-CN" sz="2400" b="1" dirty="0">
                <a:solidFill>
                  <a:schemeClr val="tx1"/>
                </a:solidFill>
                <a:latin typeface="Bodoni MT Black" panose="02070A03080606020203" pitchFamily="18" charset="0"/>
              </a:rPr>
              <a:t>HEFEI UNIVERSITY</a:t>
            </a:r>
            <a:endParaRPr lang="zh-CN" altLang="en-US" sz="2400" b="1" dirty="0">
              <a:solidFill>
                <a:schemeClr val="tx1"/>
              </a:solidFill>
              <a:latin typeface="Bodoni MT Black" panose="02070A03080606020203" pitchFamily="18" charset="0"/>
            </a:endParaRPr>
          </a:p>
        </p:txBody>
      </p:sp>
      <p:sp>
        <p:nvSpPr>
          <p:cNvPr id="4" name="文本框 3">
            <a:extLst>
              <a:ext uri="{FF2B5EF4-FFF2-40B4-BE49-F238E27FC236}">
                <a16:creationId xmlns:a16="http://schemas.microsoft.com/office/drawing/2014/main" id="{CB102317-ACC9-4A2E-B9F9-E511407C27AC}"/>
              </a:ext>
            </a:extLst>
          </p:cNvPr>
          <p:cNvSpPr txBox="1"/>
          <p:nvPr/>
        </p:nvSpPr>
        <p:spPr>
          <a:xfrm>
            <a:off x="1219200" y="1723766"/>
            <a:ext cx="7010400" cy="15696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zh-CN" altLang="en-US" sz="4800" dirty="0"/>
              <a:t>欢迎报考朝鲜语（韩语）专业</a:t>
            </a:r>
          </a:p>
        </p:txBody>
      </p:sp>
    </p:spTree>
    <p:extLst>
      <p:ext uri="{BB962C8B-B14F-4D97-AF65-F5344CB8AC3E}">
        <p14:creationId xmlns:p14="http://schemas.microsoft.com/office/powerpoint/2010/main" val="3788338605"/>
      </p:ext>
    </p:extLst>
  </p:cSld>
  <p:clrMapOvr>
    <a:masterClrMapping/>
  </p:clrMapOvr>
  <mc:AlternateContent xmlns:mc="http://schemas.openxmlformats.org/markup-compatibility/2006" xmlns:p14="http://schemas.microsoft.com/office/powerpoint/2010/main">
    <mc:Choice Requires="p14">
      <p:transition spd="slow" p14:dur="2000" advTm="3043"/>
    </mc:Choice>
    <mc:Fallback xmlns="">
      <p:transition spd="slow" advTm="304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4256AEE8-996B-4574-8BF9-E3BC3FD73E3A}"/>
              </a:ext>
            </a:extLst>
          </p:cNvPr>
          <p:cNvGraphicFramePr/>
          <p:nvPr>
            <p:extLst>
              <p:ext uri="{D42A27DB-BD31-4B8C-83A1-F6EECF244321}">
                <p14:modId xmlns:p14="http://schemas.microsoft.com/office/powerpoint/2010/main" val="2752448134"/>
              </p:ext>
            </p:extLst>
          </p:nvPr>
        </p:nvGraphicFramePr>
        <p:xfrm>
          <a:off x="990600" y="1600200"/>
          <a:ext cx="7467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本框 2">
            <a:extLst>
              <a:ext uri="{FF2B5EF4-FFF2-40B4-BE49-F238E27FC236}">
                <a16:creationId xmlns:a16="http://schemas.microsoft.com/office/drawing/2014/main" id="{40AD6C40-1495-46D9-8C02-52E3B8BA3D2C}"/>
              </a:ext>
            </a:extLst>
          </p:cNvPr>
          <p:cNvSpPr txBox="1"/>
          <p:nvPr/>
        </p:nvSpPr>
        <p:spPr>
          <a:xfrm>
            <a:off x="959556" y="457200"/>
            <a:ext cx="7010400" cy="8309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zh-CN" altLang="en-US" sz="4800" dirty="0"/>
              <a:t>进德修业，语通中外</a:t>
            </a:r>
          </a:p>
        </p:txBody>
      </p:sp>
    </p:spTree>
    <p:extLst>
      <p:ext uri="{BB962C8B-B14F-4D97-AF65-F5344CB8AC3E}">
        <p14:creationId xmlns:p14="http://schemas.microsoft.com/office/powerpoint/2010/main" val="3626423546"/>
      </p:ext>
    </p:extLst>
  </p:cSld>
  <p:clrMapOvr>
    <a:masterClrMapping/>
  </p:clrMapOvr>
  <mc:AlternateContent xmlns:mc="http://schemas.openxmlformats.org/markup-compatibility/2006" xmlns:p14="http://schemas.microsoft.com/office/powerpoint/2010/main">
    <mc:Choice Requires="p14">
      <p:transition spd="slow" p14:dur="2000" advTm="2070"/>
    </mc:Choice>
    <mc:Fallback xmlns="">
      <p:transition spd="slow" advTm="207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a:extLst>
              <a:ext uri="{FF2B5EF4-FFF2-40B4-BE49-F238E27FC236}">
                <a16:creationId xmlns:a16="http://schemas.microsoft.com/office/drawing/2014/main" id="{52257D0D-4D21-4413-89F6-C94F20338FD9}"/>
              </a:ext>
            </a:extLst>
          </p:cNvPr>
          <p:cNvGraphicFramePr/>
          <p:nvPr>
            <p:extLst>
              <p:ext uri="{D42A27DB-BD31-4B8C-83A1-F6EECF244321}">
                <p14:modId xmlns:p14="http://schemas.microsoft.com/office/powerpoint/2010/main" val="249781447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3">
            <a:extLst>
              <a:ext uri="{FF2B5EF4-FFF2-40B4-BE49-F238E27FC236}">
                <a16:creationId xmlns:a16="http://schemas.microsoft.com/office/drawing/2014/main" id="{D94E55D7-A362-4AB5-9E28-7077B7B7DBB9}"/>
              </a:ext>
            </a:extLst>
          </p:cNvPr>
          <p:cNvSpPr txBox="1"/>
          <p:nvPr/>
        </p:nvSpPr>
        <p:spPr>
          <a:xfrm>
            <a:off x="2438400" y="381000"/>
            <a:ext cx="441960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4800" b="1" dirty="0">
                <a:effectLst>
                  <a:outerShdw blurRad="38100" dist="38100" dir="2700000" algn="tl">
                    <a:srgbClr val="000000">
                      <a:alpha val="43137"/>
                    </a:srgbClr>
                  </a:outerShdw>
                </a:effectLst>
              </a:rPr>
              <a:t>专业培养目标</a:t>
            </a:r>
          </a:p>
        </p:txBody>
      </p:sp>
    </p:spTree>
  </p:cSld>
  <p:clrMapOvr>
    <a:masterClrMapping/>
  </p:clrMapOvr>
  <mc:AlternateContent xmlns:mc="http://schemas.openxmlformats.org/markup-compatibility/2006" xmlns:p14="http://schemas.microsoft.com/office/powerpoint/2010/main">
    <mc:Choice Requires="p14">
      <p:transition spd="slow" p14:dur="2000" advTm="2209"/>
    </mc:Choice>
    <mc:Fallback xmlns="">
      <p:transition spd="slow" advTm="220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7F3B2E7-49F8-42BC-A689-295E855F4125}"/>
              </a:ext>
            </a:extLst>
          </p:cNvPr>
          <p:cNvSpPr txBox="1"/>
          <p:nvPr/>
        </p:nvSpPr>
        <p:spPr>
          <a:xfrm>
            <a:off x="609600" y="152400"/>
            <a:ext cx="7086600"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4800" dirty="0">
                <a:latin typeface="+mn-ea"/>
              </a:rPr>
              <a:t>教师简介</a:t>
            </a:r>
          </a:p>
        </p:txBody>
      </p:sp>
      <p:sp>
        <p:nvSpPr>
          <p:cNvPr id="5" name="任意多边形: 形状 4">
            <a:extLst>
              <a:ext uri="{FF2B5EF4-FFF2-40B4-BE49-F238E27FC236}">
                <a16:creationId xmlns:a16="http://schemas.microsoft.com/office/drawing/2014/main" id="{3F81A3C5-6996-4187-A77B-403F50288565}"/>
              </a:ext>
            </a:extLst>
          </p:cNvPr>
          <p:cNvSpPr/>
          <p:nvPr/>
        </p:nvSpPr>
        <p:spPr>
          <a:xfrm>
            <a:off x="1201887" y="1220273"/>
            <a:ext cx="2348926" cy="5181600"/>
          </a:xfrm>
          <a:custGeom>
            <a:avLst/>
            <a:gdLst>
              <a:gd name="connsiteX0" fmla="*/ 0 w 2643108"/>
              <a:gd name="connsiteY0" fmla="*/ 264311 h 5257800"/>
              <a:gd name="connsiteX1" fmla="*/ 264311 w 2643108"/>
              <a:gd name="connsiteY1" fmla="*/ 0 h 5257800"/>
              <a:gd name="connsiteX2" fmla="*/ 2378797 w 2643108"/>
              <a:gd name="connsiteY2" fmla="*/ 0 h 5257800"/>
              <a:gd name="connsiteX3" fmla="*/ 2643108 w 2643108"/>
              <a:gd name="connsiteY3" fmla="*/ 264311 h 5257800"/>
              <a:gd name="connsiteX4" fmla="*/ 2643108 w 2643108"/>
              <a:gd name="connsiteY4" fmla="*/ 4993489 h 5257800"/>
              <a:gd name="connsiteX5" fmla="*/ 2378797 w 2643108"/>
              <a:gd name="connsiteY5" fmla="*/ 5257800 h 5257800"/>
              <a:gd name="connsiteX6" fmla="*/ 264311 w 2643108"/>
              <a:gd name="connsiteY6" fmla="*/ 5257800 h 5257800"/>
              <a:gd name="connsiteX7" fmla="*/ 0 w 2643108"/>
              <a:gd name="connsiteY7" fmla="*/ 4993489 h 5257800"/>
              <a:gd name="connsiteX8" fmla="*/ 0 w 2643108"/>
              <a:gd name="connsiteY8" fmla="*/ 264311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3108" h="5257800">
                <a:moveTo>
                  <a:pt x="0" y="264311"/>
                </a:moveTo>
                <a:cubicBezTo>
                  <a:pt x="0" y="118336"/>
                  <a:pt x="118336" y="0"/>
                  <a:pt x="264311" y="0"/>
                </a:cubicBezTo>
                <a:lnTo>
                  <a:pt x="2378797" y="0"/>
                </a:lnTo>
                <a:cubicBezTo>
                  <a:pt x="2524772" y="0"/>
                  <a:pt x="2643108" y="118336"/>
                  <a:pt x="2643108" y="264311"/>
                </a:cubicBezTo>
                <a:lnTo>
                  <a:pt x="2643108" y="4993489"/>
                </a:lnTo>
                <a:cubicBezTo>
                  <a:pt x="2643108" y="5139464"/>
                  <a:pt x="2524772" y="5257800"/>
                  <a:pt x="2378797" y="5257800"/>
                </a:cubicBezTo>
                <a:lnTo>
                  <a:pt x="264311" y="5257800"/>
                </a:lnTo>
                <a:cubicBezTo>
                  <a:pt x="118336" y="5257800"/>
                  <a:pt x="0" y="5139464"/>
                  <a:pt x="0" y="4993489"/>
                </a:cubicBezTo>
                <a:lnTo>
                  <a:pt x="0" y="26431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344" tIns="2188464" rIns="85344" bIns="1136904" numCol="1" spcCol="1270" anchor="ctr" anchorCtr="0">
            <a:noAutofit/>
          </a:bodyPr>
          <a:lstStyle/>
          <a:p>
            <a:pPr marL="0" lvl="0" indent="0" algn="ctr" defTabSz="533400">
              <a:lnSpc>
                <a:spcPct val="90000"/>
              </a:lnSpc>
              <a:spcBef>
                <a:spcPct val="0"/>
              </a:spcBef>
              <a:spcAft>
                <a:spcPct val="35000"/>
              </a:spcAft>
              <a:buNone/>
            </a:pPr>
            <a:endParaRPr lang="en-US" altLang="zh-CN" sz="1600" kern="1200" dirty="0"/>
          </a:p>
          <a:p>
            <a:pPr marL="0" lvl="0" indent="0" algn="ctr" defTabSz="533400">
              <a:lnSpc>
                <a:spcPct val="90000"/>
              </a:lnSpc>
              <a:spcBef>
                <a:spcPct val="0"/>
              </a:spcBef>
              <a:spcAft>
                <a:spcPct val="35000"/>
              </a:spcAft>
              <a:buNone/>
            </a:pPr>
            <a:endParaRPr lang="en-US" altLang="zh-CN" sz="1600" dirty="0"/>
          </a:p>
          <a:p>
            <a:pPr marL="0" lvl="0" indent="0" defTabSz="533400">
              <a:lnSpc>
                <a:spcPct val="90000"/>
              </a:lnSpc>
              <a:spcBef>
                <a:spcPct val="0"/>
              </a:spcBef>
              <a:spcAft>
                <a:spcPct val="35000"/>
              </a:spcAft>
              <a:buNone/>
            </a:pPr>
            <a:endParaRPr lang="en-US" altLang="zh-CN" sz="1600" kern="1200" dirty="0"/>
          </a:p>
          <a:p>
            <a:pPr marL="0" lvl="0" indent="0" algn="ctr" defTabSz="533400">
              <a:lnSpc>
                <a:spcPct val="90000"/>
              </a:lnSpc>
              <a:spcBef>
                <a:spcPct val="0"/>
              </a:spcBef>
              <a:spcAft>
                <a:spcPct val="35000"/>
              </a:spcAft>
              <a:buNone/>
            </a:pPr>
            <a:r>
              <a:rPr lang="zh-CN" altLang="en-US" sz="1600" kern="1200" dirty="0"/>
              <a:t>周岩</a:t>
            </a:r>
            <a:endParaRPr lang="en-US" altLang="zh-CN" sz="1600" kern="1200" dirty="0"/>
          </a:p>
          <a:p>
            <a:pPr marL="0" lvl="0" indent="0" defTabSz="533400">
              <a:lnSpc>
                <a:spcPct val="90000"/>
              </a:lnSpc>
              <a:spcBef>
                <a:spcPct val="0"/>
              </a:spcBef>
              <a:spcAft>
                <a:spcPct val="35000"/>
              </a:spcAft>
              <a:buNone/>
            </a:pPr>
            <a:r>
              <a:rPr lang="zh-CN" altLang="en-US" sz="1600" dirty="0"/>
              <a:t>东语系主任</a:t>
            </a:r>
            <a:endParaRPr lang="en-US" altLang="zh-CN" sz="1600" dirty="0"/>
          </a:p>
          <a:p>
            <a:pPr marL="0" lvl="0" indent="0" defTabSz="533400">
              <a:lnSpc>
                <a:spcPct val="90000"/>
              </a:lnSpc>
              <a:spcBef>
                <a:spcPct val="0"/>
              </a:spcBef>
              <a:spcAft>
                <a:spcPct val="35000"/>
              </a:spcAft>
              <a:buNone/>
            </a:pPr>
            <a:r>
              <a:rPr lang="zh-CN" altLang="en-US" sz="1600" dirty="0"/>
              <a:t>韩语专业讲师</a:t>
            </a:r>
            <a:endParaRPr lang="en-US" altLang="zh-CN" sz="1600" dirty="0"/>
          </a:p>
          <a:p>
            <a:pPr marL="0" lvl="0" indent="0" defTabSz="533400">
              <a:lnSpc>
                <a:spcPct val="90000"/>
              </a:lnSpc>
              <a:spcBef>
                <a:spcPct val="0"/>
              </a:spcBef>
              <a:spcAft>
                <a:spcPct val="35000"/>
              </a:spcAft>
              <a:buNone/>
            </a:pPr>
            <a:r>
              <a:rPr lang="zh-CN" altLang="en-US" sz="1600" kern="1200" dirty="0"/>
              <a:t>庆熙大学韩国语教育学博士</a:t>
            </a:r>
            <a:endParaRPr lang="en-US" altLang="zh-CN" sz="1600" kern="1200" dirty="0"/>
          </a:p>
          <a:p>
            <a:pPr marL="0" lvl="0" indent="0" defTabSz="533400">
              <a:lnSpc>
                <a:spcPct val="90000"/>
              </a:lnSpc>
              <a:spcBef>
                <a:spcPct val="0"/>
              </a:spcBef>
              <a:spcAft>
                <a:spcPct val="35000"/>
              </a:spcAft>
              <a:buNone/>
            </a:pPr>
            <a:r>
              <a:rPr lang="zh-CN" altLang="en-US" sz="1600" kern="1200" dirty="0"/>
              <a:t>研究方向：韩国语教育、文本分析、网络图谱</a:t>
            </a:r>
            <a:endParaRPr lang="en-US" altLang="zh-CN" sz="1600" kern="1200" dirty="0"/>
          </a:p>
          <a:p>
            <a:pPr marL="0" lvl="0" indent="0" defTabSz="533400">
              <a:lnSpc>
                <a:spcPct val="90000"/>
              </a:lnSpc>
              <a:spcBef>
                <a:spcPct val="0"/>
              </a:spcBef>
              <a:spcAft>
                <a:spcPct val="35000"/>
              </a:spcAft>
              <a:buNone/>
            </a:pPr>
            <a:r>
              <a:rPr lang="zh-CN" altLang="en-US" sz="1600" dirty="0"/>
              <a:t>主讲课程：韩语写作、听力会话、韩文检索分析</a:t>
            </a:r>
            <a:endParaRPr lang="zh-CN" altLang="en-US" sz="1600" kern="1200" dirty="0"/>
          </a:p>
        </p:txBody>
      </p:sp>
      <p:sp>
        <p:nvSpPr>
          <p:cNvPr id="13" name="椭圆 12">
            <a:extLst>
              <a:ext uri="{FF2B5EF4-FFF2-40B4-BE49-F238E27FC236}">
                <a16:creationId xmlns:a16="http://schemas.microsoft.com/office/drawing/2014/main" id="{BCA0347F-6756-4468-BA0E-36E6C8D81328}"/>
              </a:ext>
            </a:extLst>
          </p:cNvPr>
          <p:cNvSpPr/>
          <p:nvPr/>
        </p:nvSpPr>
        <p:spPr>
          <a:xfrm>
            <a:off x="1592017" y="1576176"/>
            <a:ext cx="1568665" cy="1725472"/>
          </a:xfrm>
          <a:prstGeom prst="ellipse">
            <a:avLst/>
          </a:prstGeom>
          <a:blipFill dpi="0" rotWithShape="1">
            <a:blip r:embed="rId3" cstate="print">
              <a:extLst>
                <a:ext uri="{BEBA8EAE-BF5A-486C-A8C5-ECC9F3942E4B}">
                  <a14:imgProps xmlns:a14="http://schemas.microsoft.com/office/drawing/2010/main">
                    <a14:imgLayer r:embed="rId4">
                      <a14:imgEffect>
                        <a14:sharpenSoften amount="45000"/>
                      </a14:imgEffect>
                      <a14:imgEffect>
                        <a14:brightnessContrast bright="25000"/>
                      </a14:imgEffect>
                    </a14:imgLayer>
                  </a14:imgProps>
                </a:ext>
                <a:ext uri="{28A0092B-C50C-407E-A947-70E740481C1C}">
                  <a14:useLocalDpi xmlns:a14="http://schemas.microsoft.com/office/drawing/2010/main" val="0"/>
                </a:ext>
              </a:extLst>
            </a:blip>
            <a:srcRect/>
            <a:stretch>
              <a:fillRect t="-4020" b="-1998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nvGrpSpPr>
          <p:cNvPr id="23" name="组合 22">
            <a:extLst>
              <a:ext uri="{FF2B5EF4-FFF2-40B4-BE49-F238E27FC236}">
                <a16:creationId xmlns:a16="http://schemas.microsoft.com/office/drawing/2014/main" id="{0B4D7D1A-C4FC-482A-8C98-72AA81A6CEFE}"/>
              </a:ext>
            </a:extLst>
          </p:cNvPr>
          <p:cNvGrpSpPr/>
          <p:nvPr/>
        </p:nvGrpSpPr>
        <p:grpSpPr>
          <a:xfrm>
            <a:off x="4092747" y="1220273"/>
            <a:ext cx="2070919" cy="5181600"/>
            <a:chOff x="1797417" y="1218127"/>
            <a:chExt cx="2070919" cy="5181600"/>
          </a:xfrm>
        </p:grpSpPr>
        <p:sp>
          <p:nvSpPr>
            <p:cNvPr id="14" name="任意多边形: 形状 13">
              <a:extLst>
                <a:ext uri="{FF2B5EF4-FFF2-40B4-BE49-F238E27FC236}">
                  <a16:creationId xmlns:a16="http://schemas.microsoft.com/office/drawing/2014/main" id="{340DBB99-FC2E-42BB-9DD1-AD9417134209}"/>
                </a:ext>
              </a:extLst>
            </p:cNvPr>
            <p:cNvSpPr/>
            <p:nvPr/>
          </p:nvSpPr>
          <p:spPr>
            <a:xfrm>
              <a:off x="1797417" y="1218127"/>
              <a:ext cx="2070919" cy="5181600"/>
            </a:xfrm>
            <a:custGeom>
              <a:avLst/>
              <a:gdLst>
                <a:gd name="connsiteX0" fmla="*/ 0 w 2643108"/>
                <a:gd name="connsiteY0" fmla="*/ 264311 h 5257800"/>
                <a:gd name="connsiteX1" fmla="*/ 264311 w 2643108"/>
                <a:gd name="connsiteY1" fmla="*/ 0 h 5257800"/>
                <a:gd name="connsiteX2" fmla="*/ 2378797 w 2643108"/>
                <a:gd name="connsiteY2" fmla="*/ 0 h 5257800"/>
                <a:gd name="connsiteX3" fmla="*/ 2643108 w 2643108"/>
                <a:gd name="connsiteY3" fmla="*/ 264311 h 5257800"/>
                <a:gd name="connsiteX4" fmla="*/ 2643108 w 2643108"/>
                <a:gd name="connsiteY4" fmla="*/ 4993489 h 5257800"/>
                <a:gd name="connsiteX5" fmla="*/ 2378797 w 2643108"/>
                <a:gd name="connsiteY5" fmla="*/ 5257800 h 5257800"/>
                <a:gd name="connsiteX6" fmla="*/ 264311 w 2643108"/>
                <a:gd name="connsiteY6" fmla="*/ 5257800 h 5257800"/>
                <a:gd name="connsiteX7" fmla="*/ 0 w 2643108"/>
                <a:gd name="connsiteY7" fmla="*/ 4993489 h 5257800"/>
                <a:gd name="connsiteX8" fmla="*/ 0 w 2643108"/>
                <a:gd name="connsiteY8" fmla="*/ 264311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3108" h="5257800">
                  <a:moveTo>
                    <a:pt x="0" y="264311"/>
                  </a:moveTo>
                  <a:cubicBezTo>
                    <a:pt x="0" y="118336"/>
                    <a:pt x="118336" y="0"/>
                    <a:pt x="264311" y="0"/>
                  </a:cubicBezTo>
                  <a:lnTo>
                    <a:pt x="2378797" y="0"/>
                  </a:lnTo>
                  <a:cubicBezTo>
                    <a:pt x="2524772" y="0"/>
                    <a:pt x="2643108" y="118336"/>
                    <a:pt x="2643108" y="264311"/>
                  </a:cubicBezTo>
                  <a:lnTo>
                    <a:pt x="2643108" y="4993489"/>
                  </a:lnTo>
                  <a:cubicBezTo>
                    <a:pt x="2643108" y="5139464"/>
                    <a:pt x="2524772" y="5257800"/>
                    <a:pt x="2378797" y="5257800"/>
                  </a:cubicBezTo>
                  <a:lnTo>
                    <a:pt x="264311" y="5257800"/>
                  </a:lnTo>
                  <a:cubicBezTo>
                    <a:pt x="118336" y="5257800"/>
                    <a:pt x="0" y="5139464"/>
                    <a:pt x="0" y="4993489"/>
                  </a:cubicBezTo>
                  <a:lnTo>
                    <a:pt x="0" y="26431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5344" tIns="2188464" rIns="85344" bIns="1136904" numCol="1" spcCol="1270" anchor="ctr" anchorCtr="0">
              <a:noAutofit/>
            </a:bodyPr>
            <a:lstStyle/>
            <a:p>
              <a:pPr lvl="0" algn="ctr" defTabSz="533400">
                <a:lnSpc>
                  <a:spcPct val="90000"/>
                </a:lnSpc>
                <a:spcBef>
                  <a:spcPct val="0"/>
                </a:spcBef>
                <a:spcAft>
                  <a:spcPct val="35000"/>
                </a:spcAft>
              </a:pPr>
              <a:endParaRPr lang="en-US" altLang="zh-CN" sz="1600" dirty="0"/>
            </a:p>
            <a:p>
              <a:pPr lvl="0" algn="ctr" defTabSz="533400">
                <a:lnSpc>
                  <a:spcPct val="90000"/>
                </a:lnSpc>
                <a:spcBef>
                  <a:spcPct val="0"/>
                </a:spcBef>
                <a:spcAft>
                  <a:spcPct val="35000"/>
                </a:spcAft>
              </a:pPr>
              <a:endParaRPr lang="en-US" altLang="zh-CN" sz="1600" dirty="0"/>
            </a:p>
            <a:p>
              <a:pPr lvl="0" algn="ctr" defTabSz="533400">
                <a:lnSpc>
                  <a:spcPct val="90000"/>
                </a:lnSpc>
                <a:spcBef>
                  <a:spcPct val="0"/>
                </a:spcBef>
                <a:spcAft>
                  <a:spcPct val="35000"/>
                </a:spcAft>
              </a:pPr>
              <a:endParaRPr lang="en-US" altLang="zh-CN" sz="1600" dirty="0"/>
            </a:p>
            <a:p>
              <a:pPr lvl="0" algn="ctr" defTabSz="533400">
                <a:lnSpc>
                  <a:spcPct val="90000"/>
                </a:lnSpc>
                <a:spcBef>
                  <a:spcPct val="0"/>
                </a:spcBef>
                <a:spcAft>
                  <a:spcPct val="35000"/>
                </a:spcAft>
              </a:pPr>
              <a:r>
                <a:rPr lang="zh-CN" altLang="en-US" sz="1600" dirty="0"/>
                <a:t>宗艳艳</a:t>
              </a:r>
              <a:endParaRPr lang="en-US" altLang="zh-CN" sz="1600" kern="1200" dirty="0"/>
            </a:p>
            <a:p>
              <a:pPr marL="0" lvl="0" indent="0" defTabSz="533400">
                <a:lnSpc>
                  <a:spcPct val="90000"/>
                </a:lnSpc>
                <a:spcBef>
                  <a:spcPct val="0"/>
                </a:spcBef>
                <a:spcAft>
                  <a:spcPct val="35000"/>
                </a:spcAft>
                <a:buNone/>
              </a:pPr>
              <a:r>
                <a:rPr lang="zh-CN" altLang="en-US" sz="1600" kern="1200" dirty="0"/>
                <a:t>东语系韩语专业副教授</a:t>
              </a:r>
              <a:endParaRPr lang="en-US" altLang="zh-CN" sz="1600" kern="1200" dirty="0"/>
            </a:p>
            <a:p>
              <a:pPr marL="0" lvl="0" indent="0" defTabSz="533400">
                <a:lnSpc>
                  <a:spcPct val="90000"/>
                </a:lnSpc>
                <a:spcBef>
                  <a:spcPct val="0"/>
                </a:spcBef>
                <a:spcAft>
                  <a:spcPct val="35000"/>
                </a:spcAft>
                <a:buNone/>
              </a:pPr>
              <a:r>
                <a:rPr lang="zh-CN" altLang="en-US" sz="1600" dirty="0"/>
                <a:t>韩国韩南大学韩国语言文化专业硕士</a:t>
              </a:r>
              <a:endParaRPr lang="en-US" altLang="zh-CN" sz="1600" dirty="0"/>
            </a:p>
            <a:p>
              <a:pPr lvl="0" defTabSz="533400">
                <a:lnSpc>
                  <a:spcPct val="90000"/>
                </a:lnSpc>
                <a:spcBef>
                  <a:spcPct val="0"/>
                </a:spcBef>
                <a:spcAft>
                  <a:spcPct val="35000"/>
                </a:spcAft>
              </a:pPr>
              <a:r>
                <a:rPr lang="zh-CN" altLang="en-US" sz="1600" dirty="0"/>
                <a:t>研究方向：韩国语言文化比较、韩国语言学</a:t>
              </a:r>
              <a:endParaRPr lang="en-US" altLang="zh-CN" sz="1600" dirty="0"/>
            </a:p>
            <a:p>
              <a:pPr lvl="0" defTabSz="533400">
                <a:lnSpc>
                  <a:spcPct val="90000"/>
                </a:lnSpc>
                <a:spcBef>
                  <a:spcPct val="0"/>
                </a:spcBef>
                <a:spcAft>
                  <a:spcPct val="35000"/>
                </a:spcAft>
              </a:pPr>
              <a:r>
                <a:rPr lang="zh-CN" altLang="en-US" sz="1600" dirty="0"/>
                <a:t>主讲课程：基础韩国语、韩国社会文化、韩语精读、中韩翻译、人文韩国语</a:t>
              </a:r>
              <a:endParaRPr lang="zh-CN" altLang="en-US" sz="1600" kern="1200" dirty="0"/>
            </a:p>
          </p:txBody>
        </p:sp>
        <p:sp>
          <p:nvSpPr>
            <p:cNvPr id="15" name="椭圆 14">
              <a:extLst>
                <a:ext uri="{FF2B5EF4-FFF2-40B4-BE49-F238E27FC236}">
                  <a16:creationId xmlns:a16="http://schemas.microsoft.com/office/drawing/2014/main" id="{E149D0D0-058D-48C5-AD9A-97362D091935}"/>
                </a:ext>
              </a:extLst>
            </p:cNvPr>
            <p:cNvSpPr/>
            <p:nvPr/>
          </p:nvSpPr>
          <p:spPr>
            <a:xfrm>
              <a:off x="2089641" y="1446727"/>
              <a:ext cx="1486470" cy="1725472"/>
            </a:xfrm>
            <a:prstGeom prst="ellipse">
              <a:avLst/>
            </a:prstGeom>
            <a:blipFill dpi="0" rotWithShape="1">
              <a:blip r:embed="rId5" cstate="print">
                <a:extLst>
                  <a:ext uri="{BEBA8EAE-BF5A-486C-A8C5-ECC9F3942E4B}">
                    <a14:imgProps xmlns:a14="http://schemas.microsoft.com/office/drawing/2010/main">
                      <a14:imgLayer r:embed="rId6">
                        <a14:imgEffect>
                          <a14:sharpenSoften amount="75000"/>
                        </a14:imgEffect>
                        <a14:imgEffect>
                          <a14:brightnessContrast bright="25000" contrast="5000"/>
                        </a14:imgEffect>
                      </a14:imgLayer>
                    </a14:imgProps>
                  </a:ext>
                  <a:ext uri="{28A0092B-C50C-407E-A947-70E740481C1C}">
                    <a14:useLocalDpi xmlns:a14="http://schemas.microsoft.com/office/drawing/2010/main" val="0"/>
                  </a:ext>
                </a:extLst>
              </a:blip>
              <a:srcRect/>
              <a:stretch>
                <a:fillRect l="-12513" t="-48425" r="-7193" b="-48425"/>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sp>
        <p:nvSpPr>
          <p:cNvPr id="16" name="任意多边形: 形状 15">
            <a:extLst>
              <a:ext uri="{FF2B5EF4-FFF2-40B4-BE49-F238E27FC236}">
                <a16:creationId xmlns:a16="http://schemas.microsoft.com/office/drawing/2014/main" id="{1AC0160E-A483-4756-8C63-F1655E180BA7}"/>
              </a:ext>
            </a:extLst>
          </p:cNvPr>
          <p:cNvSpPr/>
          <p:nvPr/>
        </p:nvSpPr>
        <p:spPr>
          <a:xfrm>
            <a:off x="6660740" y="1220273"/>
            <a:ext cx="2070919" cy="5181600"/>
          </a:xfrm>
          <a:custGeom>
            <a:avLst/>
            <a:gdLst>
              <a:gd name="connsiteX0" fmla="*/ 0 w 2643108"/>
              <a:gd name="connsiteY0" fmla="*/ 264311 h 5257800"/>
              <a:gd name="connsiteX1" fmla="*/ 264311 w 2643108"/>
              <a:gd name="connsiteY1" fmla="*/ 0 h 5257800"/>
              <a:gd name="connsiteX2" fmla="*/ 2378797 w 2643108"/>
              <a:gd name="connsiteY2" fmla="*/ 0 h 5257800"/>
              <a:gd name="connsiteX3" fmla="*/ 2643108 w 2643108"/>
              <a:gd name="connsiteY3" fmla="*/ 264311 h 5257800"/>
              <a:gd name="connsiteX4" fmla="*/ 2643108 w 2643108"/>
              <a:gd name="connsiteY4" fmla="*/ 4993489 h 5257800"/>
              <a:gd name="connsiteX5" fmla="*/ 2378797 w 2643108"/>
              <a:gd name="connsiteY5" fmla="*/ 5257800 h 5257800"/>
              <a:gd name="connsiteX6" fmla="*/ 264311 w 2643108"/>
              <a:gd name="connsiteY6" fmla="*/ 5257800 h 5257800"/>
              <a:gd name="connsiteX7" fmla="*/ 0 w 2643108"/>
              <a:gd name="connsiteY7" fmla="*/ 4993489 h 5257800"/>
              <a:gd name="connsiteX8" fmla="*/ 0 w 2643108"/>
              <a:gd name="connsiteY8" fmla="*/ 264311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3108" h="5257800">
                <a:moveTo>
                  <a:pt x="0" y="264311"/>
                </a:moveTo>
                <a:cubicBezTo>
                  <a:pt x="0" y="118336"/>
                  <a:pt x="118336" y="0"/>
                  <a:pt x="264311" y="0"/>
                </a:cubicBezTo>
                <a:lnTo>
                  <a:pt x="2378797" y="0"/>
                </a:lnTo>
                <a:cubicBezTo>
                  <a:pt x="2524772" y="0"/>
                  <a:pt x="2643108" y="118336"/>
                  <a:pt x="2643108" y="264311"/>
                </a:cubicBezTo>
                <a:lnTo>
                  <a:pt x="2643108" y="4993489"/>
                </a:lnTo>
                <a:cubicBezTo>
                  <a:pt x="2643108" y="5139464"/>
                  <a:pt x="2524772" y="5257800"/>
                  <a:pt x="2378797" y="5257800"/>
                </a:cubicBezTo>
                <a:lnTo>
                  <a:pt x="264311" y="5257800"/>
                </a:lnTo>
                <a:cubicBezTo>
                  <a:pt x="118336" y="5257800"/>
                  <a:pt x="0" y="5139464"/>
                  <a:pt x="0" y="4993489"/>
                </a:cubicBezTo>
                <a:lnTo>
                  <a:pt x="0" y="264311"/>
                </a:lnTo>
                <a:close/>
              </a:path>
            </a:pathLst>
          </a:custGeom>
          <a:ln>
            <a:noFill/>
          </a:ln>
          <a:effectLst>
            <a:outerShdw blurRad="149987" dist="250190" dir="8460000" algn="ctr">
              <a:srgbClr val="000000">
                <a:alpha val="28000"/>
              </a:srgbClr>
            </a:outerShdw>
            <a:softEdge rad="0"/>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5344" tIns="2188464" rIns="85344" bIns="1136904" numCol="1" spcCol="1270" anchor="ctr" anchorCtr="0">
            <a:noAutofit/>
          </a:bodyPr>
          <a:lstStyle/>
          <a:p>
            <a:pPr marL="0" lvl="0" indent="0" defTabSz="533400">
              <a:lnSpc>
                <a:spcPct val="90000"/>
              </a:lnSpc>
              <a:spcBef>
                <a:spcPct val="0"/>
              </a:spcBef>
              <a:spcAft>
                <a:spcPct val="35000"/>
              </a:spcAft>
              <a:buNone/>
            </a:pPr>
            <a:endParaRPr lang="en-US" altLang="zh-CN" sz="1600" kern="1200" dirty="0"/>
          </a:p>
          <a:p>
            <a:pPr marL="0" lvl="0" indent="0" defTabSz="533400">
              <a:spcBef>
                <a:spcPct val="0"/>
              </a:spcBef>
              <a:spcAft>
                <a:spcPct val="35000"/>
              </a:spcAft>
              <a:buNone/>
            </a:pPr>
            <a:endParaRPr lang="en-US" altLang="zh-CN" sz="1600" kern="1200" dirty="0"/>
          </a:p>
          <a:p>
            <a:pPr marL="0" lvl="0" indent="0" algn="ctr" defTabSz="533400">
              <a:spcBef>
                <a:spcPct val="0"/>
              </a:spcBef>
              <a:spcAft>
                <a:spcPct val="35000"/>
              </a:spcAft>
              <a:buNone/>
            </a:pPr>
            <a:endParaRPr lang="en-US" altLang="zh-CN" sz="1600" kern="1200" dirty="0"/>
          </a:p>
          <a:p>
            <a:pPr marL="0" lvl="0" indent="0" algn="ctr" defTabSz="533400">
              <a:spcBef>
                <a:spcPct val="0"/>
              </a:spcBef>
              <a:spcAft>
                <a:spcPct val="35000"/>
              </a:spcAft>
              <a:buNone/>
            </a:pPr>
            <a:r>
              <a:rPr lang="zh-CN" altLang="en-US" sz="1600" kern="1200" dirty="0"/>
              <a:t>胡晓杰                                   </a:t>
            </a:r>
            <a:endParaRPr lang="en-US" altLang="zh-CN" sz="1600" kern="1200" dirty="0"/>
          </a:p>
          <a:p>
            <a:pPr marL="0" lvl="0" indent="0" algn="ctr" defTabSz="533400">
              <a:spcBef>
                <a:spcPct val="0"/>
              </a:spcBef>
              <a:spcAft>
                <a:spcPct val="35000"/>
              </a:spcAft>
              <a:buNone/>
            </a:pPr>
            <a:r>
              <a:rPr lang="zh-CN" altLang="en-US" sz="1600" kern="1200" dirty="0"/>
              <a:t>东语系韩语专业讲师                    </a:t>
            </a:r>
            <a:endParaRPr lang="en-US" altLang="zh-CN" sz="1600" kern="1200" dirty="0"/>
          </a:p>
          <a:p>
            <a:pPr marL="0" lvl="0" indent="0" defTabSz="533400">
              <a:spcBef>
                <a:spcPct val="0"/>
              </a:spcBef>
              <a:spcAft>
                <a:spcPct val="35000"/>
              </a:spcAft>
              <a:buNone/>
            </a:pPr>
            <a:r>
              <a:rPr lang="zh-CN" altLang="en-US" sz="1600" kern="1200" dirty="0"/>
              <a:t>韩国韩南大学韩国语言文化专业博士                                        </a:t>
            </a:r>
            <a:endParaRPr lang="en-US" altLang="zh-CN" sz="1600" kern="1200" dirty="0"/>
          </a:p>
          <a:p>
            <a:pPr marL="0" lvl="0" indent="0" defTabSz="533400">
              <a:spcBef>
                <a:spcPct val="0"/>
              </a:spcBef>
              <a:spcAft>
                <a:spcPct val="35000"/>
              </a:spcAft>
              <a:buNone/>
            </a:pPr>
            <a:r>
              <a:rPr lang="zh-CN" altLang="en-US" sz="1600" kern="1200" dirty="0"/>
              <a:t>研究方向</a:t>
            </a:r>
            <a:r>
              <a:rPr lang="en-US" altLang="en-US" sz="1600" kern="1200" dirty="0"/>
              <a:t>: </a:t>
            </a:r>
            <a:r>
              <a:rPr lang="zh-CN" altLang="en-US" sz="1600" kern="1200" dirty="0"/>
              <a:t>比较文学，韩国语教育                                                </a:t>
            </a:r>
            <a:endParaRPr lang="en-US" altLang="zh-CN" sz="1600" kern="1200" dirty="0"/>
          </a:p>
          <a:p>
            <a:pPr marL="0" lvl="0" indent="0" defTabSz="533400">
              <a:spcBef>
                <a:spcPct val="0"/>
              </a:spcBef>
              <a:spcAft>
                <a:spcPct val="35000"/>
              </a:spcAft>
              <a:buNone/>
            </a:pPr>
            <a:r>
              <a:rPr lang="zh-CN" altLang="en-US" sz="1600" kern="1200" dirty="0"/>
              <a:t>主讲课程</a:t>
            </a:r>
            <a:r>
              <a:rPr lang="en-US" altLang="en-US" sz="1600" kern="1200" dirty="0"/>
              <a:t>: </a:t>
            </a:r>
            <a:r>
              <a:rPr lang="zh-CN" altLang="en-US" sz="1600" kern="1200" dirty="0"/>
              <a:t>基础韩语系列课程，韩语阅读系列课程，</a:t>
            </a:r>
            <a:r>
              <a:rPr lang="en-US" altLang="en-US" sz="1600" kern="1200" dirty="0"/>
              <a:t>topik</a:t>
            </a:r>
            <a:r>
              <a:rPr lang="zh-CN" altLang="en-US" sz="1600" kern="1200" dirty="0"/>
              <a:t>指导与训练系列课程</a:t>
            </a:r>
          </a:p>
        </p:txBody>
      </p:sp>
      <p:sp>
        <p:nvSpPr>
          <p:cNvPr id="17" name="椭圆 16">
            <a:extLst>
              <a:ext uri="{FF2B5EF4-FFF2-40B4-BE49-F238E27FC236}">
                <a16:creationId xmlns:a16="http://schemas.microsoft.com/office/drawing/2014/main" id="{549D3C41-F02A-4818-967F-1EC247798EBD}"/>
              </a:ext>
            </a:extLst>
          </p:cNvPr>
          <p:cNvSpPr/>
          <p:nvPr/>
        </p:nvSpPr>
        <p:spPr>
          <a:xfrm>
            <a:off x="7010400" y="1524000"/>
            <a:ext cx="1531335" cy="1725472"/>
          </a:xfrm>
          <a:prstGeom prst="ellipse">
            <a:avLst/>
          </a:prstGeom>
          <a:blipFill dpi="0" rotWithShape="1">
            <a:blip r:embed="rId7">
              <a:extLst>
                <a:ext uri="{BEBA8EAE-BF5A-486C-A8C5-ECC9F3942E4B}">
                  <a14:imgProps xmlns:a14="http://schemas.microsoft.com/office/drawing/2010/main">
                    <a14:imgLayer r:embed="rId8">
                      <a14:imgEffect>
                        <a14:sharpenSoften amount="34000"/>
                      </a14:imgEffect>
                      <a14:imgEffect>
                        <a14:brightnessContrast bright="10000"/>
                      </a14:imgEffect>
                    </a14:imgLayer>
                  </a14:imgProps>
                </a:ext>
                <a:ext uri="{28A0092B-C50C-407E-A947-70E740481C1C}">
                  <a14:useLocalDpi xmlns:a14="http://schemas.microsoft.com/office/drawing/2010/main" val="0"/>
                </a:ext>
              </a:extLst>
            </a:blip>
            <a:srcRect/>
            <a:stretch>
              <a:fillRect l="-61816" t="-84337" r="-45855" b="-84337"/>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613370976"/>
      </p:ext>
    </p:extLst>
  </p:cSld>
  <p:clrMapOvr>
    <a:masterClrMapping/>
  </p:clrMapOvr>
  <mc:AlternateContent xmlns:mc="http://schemas.openxmlformats.org/markup-compatibility/2006" xmlns:p14="http://schemas.microsoft.com/office/powerpoint/2010/main">
    <mc:Choice Requires="p14">
      <p:transition spd="slow" p14:dur="2000" advTm="2581"/>
    </mc:Choice>
    <mc:Fallback xmlns="">
      <p:transition spd="slow" advTm="258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127BC2F-1F92-4D10-9B5E-66538AA88A26}"/>
              </a:ext>
            </a:extLst>
          </p:cNvPr>
          <p:cNvGrpSpPr/>
          <p:nvPr/>
        </p:nvGrpSpPr>
        <p:grpSpPr>
          <a:xfrm>
            <a:off x="1180659" y="906729"/>
            <a:ext cx="6782681" cy="5791200"/>
            <a:chOff x="39130" y="1066800"/>
            <a:chExt cx="6782681" cy="5791200"/>
          </a:xfrm>
        </p:grpSpPr>
        <p:sp>
          <p:nvSpPr>
            <p:cNvPr id="4" name="任意多边形: 形状 3">
              <a:extLst>
                <a:ext uri="{FF2B5EF4-FFF2-40B4-BE49-F238E27FC236}">
                  <a16:creationId xmlns:a16="http://schemas.microsoft.com/office/drawing/2014/main" id="{999C9881-BB89-46DF-B9A1-BA546B76D562}"/>
                </a:ext>
              </a:extLst>
            </p:cNvPr>
            <p:cNvSpPr/>
            <p:nvPr/>
          </p:nvSpPr>
          <p:spPr>
            <a:xfrm>
              <a:off x="39130" y="1066800"/>
              <a:ext cx="2216562" cy="5791200"/>
            </a:xfrm>
            <a:custGeom>
              <a:avLst/>
              <a:gdLst>
                <a:gd name="connsiteX0" fmla="*/ 0 w 2160165"/>
                <a:gd name="connsiteY0" fmla="*/ 216017 h 5638800"/>
                <a:gd name="connsiteX1" fmla="*/ 216017 w 2160165"/>
                <a:gd name="connsiteY1" fmla="*/ 0 h 5638800"/>
                <a:gd name="connsiteX2" fmla="*/ 1944149 w 2160165"/>
                <a:gd name="connsiteY2" fmla="*/ 0 h 5638800"/>
                <a:gd name="connsiteX3" fmla="*/ 2160166 w 2160165"/>
                <a:gd name="connsiteY3" fmla="*/ 216017 h 5638800"/>
                <a:gd name="connsiteX4" fmla="*/ 2160165 w 2160165"/>
                <a:gd name="connsiteY4" fmla="*/ 5422784 h 5638800"/>
                <a:gd name="connsiteX5" fmla="*/ 1944148 w 2160165"/>
                <a:gd name="connsiteY5" fmla="*/ 5638801 h 5638800"/>
                <a:gd name="connsiteX6" fmla="*/ 216017 w 2160165"/>
                <a:gd name="connsiteY6" fmla="*/ 5638800 h 5638800"/>
                <a:gd name="connsiteX7" fmla="*/ 0 w 2160165"/>
                <a:gd name="connsiteY7" fmla="*/ 5422783 h 5638800"/>
                <a:gd name="connsiteX8" fmla="*/ 0 w 2160165"/>
                <a:gd name="connsiteY8" fmla="*/ 216017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165" h="5638800">
                  <a:moveTo>
                    <a:pt x="0" y="216017"/>
                  </a:moveTo>
                  <a:cubicBezTo>
                    <a:pt x="0" y="96714"/>
                    <a:pt x="96714" y="0"/>
                    <a:pt x="216017" y="0"/>
                  </a:cubicBezTo>
                  <a:lnTo>
                    <a:pt x="1944149" y="0"/>
                  </a:lnTo>
                  <a:cubicBezTo>
                    <a:pt x="2063452" y="0"/>
                    <a:pt x="2160166" y="96714"/>
                    <a:pt x="2160166" y="216017"/>
                  </a:cubicBezTo>
                  <a:cubicBezTo>
                    <a:pt x="2160166" y="1951606"/>
                    <a:pt x="2160165" y="3687195"/>
                    <a:pt x="2160165" y="5422784"/>
                  </a:cubicBezTo>
                  <a:cubicBezTo>
                    <a:pt x="2160165" y="5542087"/>
                    <a:pt x="2063451" y="5638801"/>
                    <a:pt x="1944148" y="5638801"/>
                  </a:cubicBezTo>
                  <a:lnTo>
                    <a:pt x="216017" y="5638800"/>
                  </a:lnTo>
                  <a:cubicBezTo>
                    <a:pt x="96714" y="5638800"/>
                    <a:pt x="0" y="5542086"/>
                    <a:pt x="0" y="5422783"/>
                  </a:cubicBezTo>
                  <a:lnTo>
                    <a:pt x="0" y="216017"/>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232" tIns="2333752" rIns="78232" bIns="1205992" numCol="1" spcCol="1270" anchor="ctr" anchorCtr="0">
              <a:noAutofit/>
            </a:bodyPr>
            <a:lstStyle/>
            <a:p>
              <a:pPr lvl="0" defTabSz="488950">
                <a:lnSpc>
                  <a:spcPct val="90000"/>
                </a:lnSpc>
                <a:spcBef>
                  <a:spcPct val="0"/>
                </a:spcBef>
                <a:spcAft>
                  <a:spcPct val="35000"/>
                </a:spcAft>
              </a:pPr>
              <a:endParaRPr lang="en-US" altLang="zh-CN" dirty="0"/>
            </a:p>
            <a:p>
              <a:pPr lvl="0" defTabSz="488950">
                <a:lnSpc>
                  <a:spcPct val="90000"/>
                </a:lnSpc>
                <a:spcBef>
                  <a:spcPct val="0"/>
                </a:spcBef>
                <a:spcAft>
                  <a:spcPct val="35000"/>
                </a:spcAft>
              </a:pPr>
              <a:endParaRPr lang="en-US" altLang="zh-CN" dirty="0"/>
            </a:p>
            <a:p>
              <a:pPr lvl="0" algn="ctr" defTabSz="488950">
                <a:lnSpc>
                  <a:spcPct val="90000"/>
                </a:lnSpc>
                <a:spcBef>
                  <a:spcPct val="0"/>
                </a:spcBef>
                <a:spcAft>
                  <a:spcPct val="35000"/>
                </a:spcAft>
              </a:pPr>
              <a:r>
                <a:rPr lang="zh-CN" altLang="en-US" dirty="0"/>
                <a:t>包伦</a:t>
              </a:r>
              <a:endParaRPr lang="en-US" altLang="zh-CN" dirty="0"/>
            </a:p>
            <a:p>
              <a:pPr defTabSz="488950">
                <a:lnSpc>
                  <a:spcPct val="90000"/>
                </a:lnSpc>
                <a:spcBef>
                  <a:spcPct val="0"/>
                </a:spcBef>
                <a:spcAft>
                  <a:spcPct val="35000"/>
                </a:spcAft>
              </a:pPr>
              <a:r>
                <a:rPr lang="zh-CN" altLang="en-US" dirty="0"/>
                <a:t>韩语专业讲师</a:t>
              </a:r>
              <a:endParaRPr lang="en-US" altLang="zh-CN" dirty="0"/>
            </a:p>
            <a:p>
              <a:pPr lvl="0" defTabSz="488950">
                <a:lnSpc>
                  <a:spcPct val="90000"/>
                </a:lnSpc>
                <a:spcBef>
                  <a:spcPct val="0"/>
                </a:spcBef>
                <a:spcAft>
                  <a:spcPct val="35000"/>
                </a:spcAft>
              </a:pPr>
              <a:r>
                <a:rPr lang="zh-CN" altLang="en-US" dirty="0"/>
                <a:t>韩国延世大学 </a:t>
              </a:r>
              <a:endParaRPr lang="en-US" altLang="zh-CN" dirty="0"/>
            </a:p>
            <a:p>
              <a:pPr lvl="0" defTabSz="488950">
                <a:lnSpc>
                  <a:spcPct val="90000"/>
                </a:lnSpc>
                <a:spcBef>
                  <a:spcPct val="0"/>
                </a:spcBef>
                <a:spcAft>
                  <a:spcPct val="35000"/>
                </a:spcAft>
              </a:pPr>
              <a:r>
                <a:rPr lang="zh-CN" altLang="en-US" dirty="0"/>
                <a:t>国语国文专业硕士</a:t>
              </a:r>
              <a:endParaRPr lang="en-US" altLang="zh-CN" dirty="0"/>
            </a:p>
            <a:p>
              <a:pPr lvl="0" defTabSz="488950">
                <a:lnSpc>
                  <a:spcPct val="90000"/>
                </a:lnSpc>
                <a:spcBef>
                  <a:spcPct val="0"/>
                </a:spcBef>
                <a:spcAft>
                  <a:spcPct val="35000"/>
                </a:spcAft>
              </a:pPr>
              <a:r>
                <a:rPr lang="zh-CN" altLang="en-US" dirty="0"/>
                <a:t>研究方向：语法教育，语用论</a:t>
              </a:r>
              <a:endParaRPr lang="en-US" altLang="zh-CN" dirty="0"/>
            </a:p>
            <a:p>
              <a:pPr lvl="0" defTabSz="488950">
                <a:lnSpc>
                  <a:spcPct val="90000"/>
                </a:lnSpc>
                <a:spcBef>
                  <a:spcPct val="0"/>
                </a:spcBef>
                <a:spcAft>
                  <a:spcPct val="35000"/>
                </a:spcAft>
              </a:pPr>
              <a:r>
                <a:rPr lang="zh-CN" altLang="en-US" dirty="0"/>
                <a:t>主讲课程：基础韩语，</a:t>
              </a:r>
              <a:r>
                <a:rPr lang="en-US" altLang="zh-CN" dirty="0" err="1"/>
                <a:t>Topik</a:t>
              </a:r>
              <a:r>
                <a:rPr lang="zh-CN" altLang="en-US" dirty="0"/>
                <a:t>训练</a:t>
              </a:r>
              <a:endParaRPr lang="zh-CN" altLang="en-US" kern="1200" dirty="0"/>
            </a:p>
          </p:txBody>
        </p:sp>
        <p:sp>
          <p:nvSpPr>
            <p:cNvPr id="5" name="椭圆 4">
              <a:extLst>
                <a:ext uri="{FF2B5EF4-FFF2-40B4-BE49-F238E27FC236}">
                  <a16:creationId xmlns:a16="http://schemas.microsoft.com/office/drawing/2014/main" id="{74F1ED8A-8931-4D50-BFB7-BD1637FC522C}"/>
                </a:ext>
              </a:extLst>
            </p:cNvPr>
            <p:cNvSpPr/>
            <p:nvPr/>
          </p:nvSpPr>
          <p:spPr>
            <a:xfrm>
              <a:off x="184040" y="1414271"/>
              <a:ext cx="1926743" cy="1928469"/>
            </a:xfrm>
            <a:prstGeom prst="ellipse">
              <a:avLst/>
            </a:prstGeom>
            <a:blipFill dpi="0" rotWithShape="1">
              <a:blip r:embed="rId3" cstate="print">
                <a:extLst>
                  <a:ext uri="{BEBA8EAE-BF5A-486C-A8C5-ECC9F3942E4B}">
                    <a14:imgProps xmlns:a14="http://schemas.microsoft.com/office/drawing/2010/main">
                      <a14:imgLayer r:embed="rId4">
                        <a14:imgEffect>
                          <a14:sharpenSoften amount="21000"/>
                        </a14:imgEffect>
                        <a14:imgEffect>
                          <a14:brightnessContrast bright="25000" contrast="20000"/>
                        </a14:imgEffect>
                      </a14:imgLayer>
                    </a14:imgProps>
                  </a:ext>
                  <a:ext uri="{28A0092B-C50C-407E-A947-70E740481C1C}">
                    <a14:useLocalDpi xmlns:a14="http://schemas.microsoft.com/office/drawing/2010/main" val="0"/>
                  </a:ext>
                </a:extLst>
              </a:blip>
              <a:srcRect/>
              <a:stretch>
                <a:fillRect l="-7517" t="-36275" r="-7517" b="-36275"/>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zh-CN" altLang="en-US" dirty="0"/>
            </a:p>
          </p:txBody>
        </p:sp>
        <p:sp>
          <p:nvSpPr>
            <p:cNvPr id="6" name="任意多边形: 形状 5">
              <a:extLst>
                <a:ext uri="{FF2B5EF4-FFF2-40B4-BE49-F238E27FC236}">
                  <a16:creationId xmlns:a16="http://schemas.microsoft.com/office/drawing/2014/main" id="{71B3B527-0C46-4D69-B538-608EE328B443}"/>
                </a:ext>
              </a:extLst>
            </p:cNvPr>
            <p:cNvSpPr/>
            <p:nvPr/>
          </p:nvSpPr>
          <p:spPr>
            <a:xfrm>
              <a:off x="2322189" y="1066800"/>
              <a:ext cx="2216562" cy="5791200"/>
            </a:xfrm>
            <a:custGeom>
              <a:avLst/>
              <a:gdLst>
                <a:gd name="connsiteX0" fmla="*/ 0 w 2160165"/>
                <a:gd name="connsiteY0" fmla="*/ 216017 h 5638800"/>
                <a:gd name="connsiteX1" fmla="*/ 216017 w 2160165"/>
                <a:gd name="connsiteY1" fmla="*/ 0 h 5638800"/>
                <a:gd name="connsiteX2" fmla="*/ 1944149 w 2160165"/>
                <a:gd name="connsiteY2" fmla="*/ 0 h 5638800"/>
                <a:gd name="connsiteX3" fmla="*/ 2160166 w 2160165"/>
                <a:gd name="connsiteY3" fmla="*/ 216017 h 5638800"/>
                <a:gd name="connsiteX4" fmla="*/ 2160165 w 2160165"/>
                <a:gd name="connsiteY4" fmla="*/ 5422784 h 5638800"/>
                <a:gd name="connsiteX5" fmla="*/ 1944148 w 2160165"/>
                <a:gd name="connsiteY5" fmla="*/ 5638801 h 5638800"/>
                <a:gd name="connsiteX6" fmla="*/ 216017 w 2160165"/>
                <a:gd name="connsiteY6" fmla="*/ 5638800 h 5638800"/>
                <a:gd name="connsiteX7" fmla="*/ 0 w 2160165"/>
                <a:gd name="connsiteY7" fmla="*/ 5422783 h 5638800"/>
                <a:gd name="connsiteX8" fmla="*/ 0 w 2160165"/>
                <a:gd name="connsiteY8" fmla="*/ 216017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165" h="5638800">
                  <a:moveTo>
                    <a:pt x="0" y="216017"/>
                  </a:moveTo>
                  <a:cubicBezTo>
                    <a:pt x="0" y="96714"/>
                    <a:pt x="96714" y="0"/>
                    <a:pt x="216017" y="0"/>
                  </a:cubicBezTo>
                  <a:lnTo>
                    <a:pt x="1944149" y="0"/>
                  </a:lnTo>
                  <a:cubicBezTo>
                    <a:pt x="2063452" y="0"/>
                    <a:pt x="2160166" y="96714"/>
                    <a:pt x="2160166" y="216017"/>
                  </a:cubicBezTo>
                  <a:cubicBezTo>
                    <a:pt x="2160166" y="1951606"/>
                    <a:pt x="2160165" y="3687195"/>
                    <a:pt x="2160165" y="5422784"/>
                  </a:cubicBezTo>
                  <a:cubicBezTo>
                    <a:pt x="2160165" y="5542087"/>
                    <a:pt x="2063451" y="5638801"/>
                    <a:pt x="1944148" y="5638801"/>
                  </a:cubicBezTo>
                  <a:lnTo>
                    <a:pt x="216017" y="5638800"/>
                  </a:lnTo>
                  <a:cubicBezTo>
                    <a:pt x="96714" y="5638800"/>
                    <a:pt x="0" y="5542086"/>
                    <a:pt x="0" y="5422783"/>
                  </a:cubicBezTo>
                  <a:lnTo>
                    <a:pt x="0" y="216017"/>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8232" tIns="2333752" rIns="78232" bIns="1205992" numCol="1" spcCol="1270" anchor="ctr" anchorCtr="0">
              <a:noAutofit/>
            </a:bodyPr>
            <a:lstStyle/>
            <a:p>
              <a:pPr marL="0" lvl="0" indent="0" defTabSz="488950">
                <a:lnSpc>
                  <a:spcPct val="90000"/>
                </a:lnSpc>
                <a:spcBef>
                  <a:spcPct val="0"/>
                </a:spcBef>
                <a:spcAft>
                  <a:spcPct val="35000"/>
                </a:spcAft>
                <a:buNone/>
              </a:pPr>
              <a:endParaRPr lang="en-US" altLang="zh-CN" kern="1200" dirty="0"/>
            </a:p>
            <a:p>
              <a:pPr marL="0" lvl="0" indent="0" defTabSz="488950">
                <a:lnSpc>
                  <a:spcPct val="90000"/>
                </a:lnSpc>
                <a:spcBef>
                  <a:spcPct val="0"/>
                </a:spcBef>
                <a:spcAft>
                  <a:spcPct val="35000"/>
                </a:spcAft>
                <a:buNone/>
              </a:pPr>
              <a:endParaRPr lang="en-US" altLang="zh-CN" dirty="0"/>
            </a:p>
            <a:p>
              <a:pPr marL="0" lvl="0" indent="0" algn="ctr" defTabSz="488950">
                <a:lnSpc>
                  <a:spcPct val="90000"/>
                </a:lnSpc>
                <a:spcBef>
                  <a:spcPct val="0"/>
                </a:spcBef>
                <a:spcAft>
                  <a:spcPct val="35000"/>
                </a:spcAft>
                <a:buNone/>
              </a:pPr>
              <a:r>
                <a:rPr lang="zh-CN" altLang="en-US" kern="1200" dirty="0"/>
                <a:t>袁梦夏</a:t>
              </a:r>
              <a:endParaRPr lang="en-US" altLang="zh-CN" kern="1200" dirty="0"/>
            </a:p>
            <a:p>
              <a:pPr marL="0" lvl="0" indent="0" defTabSz="488950">
                <a:lnSpc>
                  <a:spcPct val="90000"/>
                </a:lnSpc>
                <a:spcBef>
                  <a:spcPct val="0"/>
                </a:spcBef>
                <a:spcAft>
                  <a:spcPct val="35000"/>
                </a:spcAft>
                <a:buNone/>
              </a:pPr>
              <a:r>
                <a:rPr lang="zh-CN" altLang="en-US" kern="1200" dirty="0"/>
                <a:t>韩国国立全南大学</a:t>
              </a:r>
              <a:endParaRPr lang="en-US" altLang="zh-CN" kern="1200" dirty="0"/>
            </a:p>
            <a:p>
              <a:pPr marL="0" lvl="0" indent="0" defTabSz="488950">
                <a:lnSpc>
                  <a:spcPct val="90000"/>
                </a:lnSpc>
                <a:spcBef>
                  <a:spcPct val="0"/>
                </a:spcBef>
                <a:spcAft>
                  <a:spcPct val="35000"/>
                </a:spcAft>
                <a:buNone/>
              </a:pPr>
              <a:r>
                <a:rPr lang="zh-CN" altLang="en-US" kern="1200" dirty="0"/>
                <a:t>韩国语言学硕士</a:t>
              </a:r>
              <a:endParaRPr lang="en-US" altLang="zh-CN" kern="1200" dirty="0"/>
            </a:p>
            <a:p>
              <a:pPr marL="0" lvl="0" indent="0" defTabSz="488950">
                <a:lnSpc>
                  <a:spcPct val="90000"/>
                </a:lnSpc>
                <a:spcBef>
                  <a:spcPct val="0"/>
                </a:spcBef>
                <a:spcAft>
                  <a:spcPct val="35000"/>
                </a:spcAft>
                <a:buNone/>
              </a:pPr>
              <a:r>
                <a:rPr lang="zh-CN" altLang="en-US" kern="1200" dirty="0"/>
                <a:t>研究方向：韩语音韵学，韩语统辞学，二语习得</a:t>
              </a:r>
              <a:endParaRPr lang="en-US" altLang="zh-CN" kern="1200" dirty="0"/>
            </a:p>
            <a:p>
              <a:pPr marL="0" lvl="0" indent="0" defTabSz="488950">
                <a:lnSpc>
                  <a:spcPct val="90000"/>
                </a:lnSpc>
                <a:spcBef>
                  <a:spcPct val="0"/>
                </a:spcBef>
                <a:spcAft>
                  <a:spcPct val="35000"/>
                </a:spcAft>
                <a:buNone/>
              </a:pPr>
              <a:r>
                <a:rPr lang="zh-CN" altLang="en-US" dirty="0"/>
                <a:t>主讲</a:t>
              </a:r>
              <a:r>
                <a:rPr lang="zh-CN" altLang="en-US" kern="1200" dirty="0"/>
                <a:t>课程：韩语精读，阅读与写作，汉韩翻译</a:t>
              </a:r>
            </a:p>
          </p:txBody>
        </p:sp>
        <p:sp>
          <p:nvSpPr>
            <p:cNvPr id="7" name="椭圆 6">
              <a:extLst>
                <a:ext uri="{FF2B5EF4-FFF2-40B4-BE49-F238E27FC236}">
                  <a16:creationId xmlns:a16="http://schemas.microsoft.com/office/drawing/2014/main" id="{52F248A4-DA24-46C6-8F59-A5033B3B68CB}"/>
                </a:ext>
              </a:extLst>
            </p:cNvPr>
            <p:cNvSpPr/>
            <p:nvPr/>
          </p:nvSpPr>
          <p:spPr>
            <a:xfrm>
              <a:off x="2467099" y="1414271"/>
              <a:ext cx="1926743" cy="1928469"/>
            </a:xfrm>
            <a:prstGeom prst="ellipse">
              <a:avLst/>
            </a:prstGeom>
            <a:blipFill>
              <a:blip r:embed="rId5" cstate="print">
                <a:extLst>
                  <a:ext uri="{BEBA8EAE-BF5A-486C-A8C5-ECC9F3942E4B}">
                    <a14:imgProps xmlns:a14="http://schemas.microsoft.com/office/drawing/2010/main">
                      <a14:imgLayer r:embed="rId6">
                        <a14:imgEffect>
                          <a14:sharpenSoften amount="30000"/>
                        </a14:imgEffect>
                        <a14:imgEffect>
                          <a14:brightnessContrast bright="42000" contrast="2000"/>
                        </a14:imgEffect>
                      </a14:imgLayer>
                    </a14:imgProps>
                  </a:ext>
                  <a:ext uri="{28A0092B-C50C-407E-A947-70E740481C1C}">
                    <a14:useLocalDpi xmlns:a14="http://schemas.microsoft.com/office/drawing/2010/main" val="0"/>
                  </a:ext>
                </a:extLst>
              </a:blip>
              <a:srcRect/>
              <a:stretch>
                <a:fillRect t="-23000" b="-23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zh-CN" altLang="en-US" dirty="0"/>
            </a:p>
          </p:txBody>
        </p:sp>
        <p:sp>
          <p:nvSpPr>
            <p:cNvPr id="8" name="任意多边形: 形状 7">
              <a:extLst>
                <a:ext uri="{FF2B5EF4-FFF2-40B4-BE49-F238E27FC236}">
                  <a16:creationId xmlns:a16="http://schemas.microsoft.com/office/drawing/2014/main" id="{FEC48740-D40F-4CD7-9DAA-8FA60A1E73BA}"/>
                </a:ext>
              </a:extLst>
            </p:cNvPr>
            <p:cNvSpPr/>
            <p:nvPr/>
          </p:nvSpPr>
          <p:spPr>
            <a:xfrm>
              <a:off x="4605249" y="1066800"/>
              <a:ext cx="2216562" cy="5791200"/>
            </a:xfrm>
            <a:custGeom>
              <a:avLst/>
              <a:gdLst>
                <a:gd name="connsiteX0" fmla="*/ 0 w 2160165"/>
                <a:gd name="connsiteY0" fmla="*/ 216017 h 5638800"/>
                <a:gd name="connsiteX1" fmla="*/ 216017 w 2160165"/>
                <a:gd name="connsiteY1" fmla="*/ 0 h 5638800"/>
                <a:gd name="connsiteX2" fmla="*/ 1944149 w 2160165"/>
                <a:gd name="connsiteY2" fmla="*/ 0 h 5638800"/>
                <a:gd name="connsiteX3" fmla="*/ 2160166 w 2160165"/>
                <a:gd name="connsiteY3" fmla="*/ 216017 h 5638800"/>
                <a:gd name="connsiteX4" fmla="*/ 2160165 w 2160165"/>
                <a:gd name="connsiteY4" fmla="*/ 5422784 h 5638800"/>
                <a:gd name="connsiteX5" fmla="*/ 1944148 w 2160165"/>
                <a:gd name="connsiteY5" fmla="*/ 5638801 h 5638800"/>
                <a:gd name="connsiteX6" fmla="*/ 216017 w 2160165"/>
                <a:gd name="connsiteY6" fmla="*/ 5638800 h 5638800"/>
                <a:gd name="connsiteX7" fmla="*/ 0 w 2160165"/>
                <a:gd name="connsiteY7" fmla="*/ 5422783 h 5638800"/>
                <a:gd name="connsiteX8" fmla="*/ 0 w 2160165"/>
                <a:gd name="connsiteY8" fmla="*/ 216017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165" h="5638800">
                  <a:moveTo>
                    <a:pt x="0" y="216017"/>
                  </a:moveTo>
                  <a:cubicBezTo>
                    <a:pt x="0" y="96714"/>
                    <a:pt x="96714" y="0"/>
                    <a:pt x="216017" y="0"/>
                  </a:cubicBezTo>
                  <a:lnTo>
                    <a:pt x="1944149" y="0"/>
                  </a:lnTo>
                  <a:cubicBezTo>
                    <a:pt x="2063452" y="0"/>
                    <a:pt x="2160166" y="96714"/>
                    <a:pt x="2160166" y="216017"/>
                  </a:cubicBezTo>
                  <a:cubicBezTo>
                    <a:pt x="2160166" y="1951606"/>
                    <a:pt x="2160165" y="3687195"/>
                    <a:pt x="2160165" y="5422784"/>
                  </a:cubicBezTo>
                  <a:cubicBezTo>
                    <a:pt x="2160165" y="5542087"/>
                    <a:pt x="2063451" y="5638801"/>
                    <a:pt x="1944148" y="5638801"/>
                  </a:cubicBezTo>
                  <a:lnTo>
                    <a:pt x="216017" y="5638800"/>
                  </a:lnTo>
                  <a:cubicBezTo>
                    <a:pt x="96714" y="5638800"/>
                    <a:pt x="0" y="5542086"/>
                    <a:pt x="0" y="5422783"/>
                  </a:cubicBezTo>
                  <a:lnTo>
                    <a:pt x="0" y="216017"/>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2333752" rIns="78232" bIns="1205992" numCol="1" spcCol="1270" anchor="ctr" anchorCtr="0">
              <a:noAutofit/>
            </a:bodyPr>
            <a:lstStyle/>
            <a:p>
              <a:pPr marL="0" lvl="0" indent="0" algn="ctr" defTabSz="488950">
                <a:lnSpc>
                  <a:spcPct val="90000"/>
                </a:lnSpc>
                <a:spcBef>
                  <a:spcPct val="0"/>
                </a:spcBef>
                <a:spcAft>
                  <a:spcPct val="35000"/>
                </a:spcAft>
                <a:buNone/>
              </a:pPr>
              <a:endParaRPr lang="en-US" altLang="zh-CN" dirty="0"/>
            </a:p>
            <a:p>
              <a:pPr marL="0" lvl="0" indent="0" algn="ctr" defTabSz="488950">
                <a:lnSpc>
                  <a:spcPct val="90000"/>
                </a:lnSpc>
                <a:spcBef>
                  <a:spcPct val="0"/>
                </a:spcBef>
                <a:spcAft>
                  <a:spcPct val="35000"/>
                </a:spcAft>
                <a:buNone/>
              </a:pPr>
              <a:r>
                <a:rPr lang="zh-CN" altLang="en-US" kern="1200" dirty="0"/>
                <a:t>张惠琳 </a:t>
              </a:r>
              <a:endParaRPr lang="en-US" altLang="zh-CN" kern="1200" dirty="0"/>
            </a:p>
            <a:p>
              <a:pPr marL="0" lvl="0" indent="0" defTabSz="488950">
                <a:lnSpc>
                  <a:spcPct val="90000"/>
                </a:lnSpc>
                <a:spcBef>
                  <a:spcPct val="0"/>
                </a:spcBef>
                <a:spcAft>
                  <a:spcPct val="35000"/>
                </a:spcAft>
                <a:buNone/>
              </a:pPr>
              <a:r>
                <a:rPr lang="zh-CN" altLang="en-US" kern="1200" dirty="0"/>
                <a:t>韩国釜山外国语大学 </a:t>
              </a:r>
              <a:endParaRPr lang="en-US" altLang="zh-CN" kern="1200" dirty="0"/>
            </a:p>
            <a:p>
              <a:pPr marL="0" lvl="0" indent="0" defTabSz="488950">
                <a:lnSpc>
                  <a:spcPct val="90000"/>
                </a:lnSpc>
                <a:spcBef>
                  <a:spcPct val="0"/>
                </a:spcBef>
                <a:spcAft>
                  <a:spcPct val="35000"/>
                </a:spcAft>
                <a:buNone/>
              </a:pPr>
              <a:r>
                <a:rPr lang="zh-CN" altLang="en-US" kern="1200" dirty="0"/>
                <a:t>韩国语教育学博士               </a:t>
              </a:r>
              <a:endParaRPr lang="en-US" altLang="zh-CN" kern="1200" dirty="0"/>
            </a:p>
            <a:p>
              <a:pPr marL="0" lvl="0" indent="0" defTabSz="488950">
                <a:lnSpc>
                  <a:spcPct val="90000"/>
                </a:lnSpc>
                <a:spcBef>
                  <a:spcPct val="0"/>
                </a:spcBef>
                <a:spcAft>
                  <a:spcPct val="35000"/>
                </a:spcAft>
                <a:buNone/>
              </a:pPr>
              <a:r>
                <a:rPr lang="zh-CN" altLang="en-US" kern="1200" dirty="0"/>
                <a:t>研究方向：韩国语教育、文化教育                              </a:t>
              </a:r>
              <a:endParaRPr lang="en-US" altLang="zh-CN" kern="1200" dirty="0"/>
            </a:p>
            <a:p>
              <a:pPr marL="0" lvl="0" indent="0" defTabSz="488950">
                <a:lnSpc>
                  <a:spcPct val="90000"/>
                </a:lnSpc>
                <a:spcBef>
                  <a:spcPct val="0"/>
                </a:spcBef>
                <a:spcAft>
                  <a:spcPct val="35000"/>
                </a:spcAft>
                <a:buNone/>
              </a:pPr>
              <a:r>
                <a:rPr lang="zh-CN" altLang="en-US" kern="1200" dirty="0"/>
                <a:t>主讲课程：韩语精读、</a:t>
              </a:r>
              <a:r>
                <a:rPr lang="en-US" altLang="en-US" kern="1200" dirty="0"/>
                <a:t>TOPIK</a:t>
              </a:r>
              <a:r>
                <a:rPr lang="zh-CN" altLang="en-US" kern="1200" dirty="0"/>
                <a:t>指导与训练</a:t>
              </a:r>
            </a:p>
          </p:txBody>
        </p:sp>
        <p:sp>
          <p:nvSpPr>
            <p:cNvPr id="9" name="椭圆 8">
              <a:extLst>
                <a:ext uri="{FF2B5EF4-FFF2-40B4-BE49-F238E27FC236}">
                  <a16:creationId xmlns:a16="http://schemas.microsoft.com/office/drawing/2014/main" id="{72F41811-F496-4294-9787-ACCB92B8BE3B}"/>
                </a:ext>
              </a:extLst>
            </p:cNvPr>
            <p:cNvSpPr/>
            <p:nvPr/>
          </p:nvSpPr>
          <p:spPr>
            <a:xfrm>
              <a:off x="4750159" y="1414271"/>
              <a:ext cx="1926743" cy="1928469"/>
            </a:xfrm>
            <a:prstGeom prst="ellipse">
              <a:avLst/>
            </a:prstGeom>
            <a:blipFill>
              <a:blip r:embed="rId7">
                <a:extLst>
                  <a:ext uri="{BEBA8EAE-BF5A-486C-A8C5-ECC9F3942E4B}">
                    <a14:imgProps xmlns:a14="http://schemas.microsoft.com/office/drawing/2010/main">
                      <a14:imgLayer r:embed="rId8">
                        <a14:imgEffect>
                          <a14:sharpenSoften amount="2000"/>
                        </a14:imgEffect>
                        <a14:imgEffect>
                          <a14:brightnessContrast bright="20000" contrast="17000"/>
                        </a14:imgEffect>
                      </a14:imgLayer>
                    </a14:imgProps>
                  </a:ext>
                  <a:ext uri="{28A0092B-C50C-407E-A947-70E740481C1C}">
                    <a14:useLocalDpi xmlns:a14="http://schemas.microsoft.com/office/drawing/2010/main" val="0"/>
                  </a:ext>
                </a:extLst>
              </a:blip>
              <a:srcRect/>
              <a:stretch>
                <a:fillRect t="-2000" b="-2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grpSp>
      <p:sp>
        <p:nvSpPr>
          <p:cNvPr id="13" name="文本框 12">
            <a:extLst>
              <a:ext uri="{FF2B5EF4-FFF2-40B4-BE49-F238E27FC236}">
                <a16:creationId xmlns:a16="http://schemas.microsoft.com/office/drawing/2014/main" id="{B51EE746-B098-401D-8CC7-483B9A1DB553}"/>
              </a:ext>
            </a:extLst>
          </p:cNvPr>
          <p:cNvSpPr txBox="1"/>
          <p:nvPr/>
        </p:nvSpPr>
        <p:spPr>
          <a:xfrm>
            <a:off x="609600" y="152400"/>
            <a:ext cx="7086600"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4800" dirty="0">
                <a:latin typeface="+mn-ea"/>
              </a:rPr>
              <a:t>教师简介</a:t>
            </a:r>
          </a:p>
        </p:txBody>
      </p:sp>
    </p:spTree>
    <p:extLst>
      <p:ext uri="{BB962C8B-B14F-4D97-AF65-F5344CB8AC3E}">
        <p14:creationId xmlns:p14="http://schemas.microsoft.com/office/powerpoint/2010/main" val="806349828"/>
      </p:ext>
    </p:extLst>
  </p:cSld>
  <p:clrMapOvr>
    <a:masterClrMapping/>
  </p:clrMapOvr>
  <mc:AlternateContent xmlns:mc="http://schemas.openxmlformats.org/markup-compatibility/2006" xmlns:p14="http://schemas.microsoft.com/office/powerpoint/2010/main">
    <mc:Choice Requires="p14">
      <p:transition spd="slow" p14:dur="2000" advTm="3305"/>
    </mc:Choice>
    <mc:Fallback xmlns="">
      <p:transition spd="slow" advTm="330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3B1A40FB-8129-4D9A-95F4-EE5357635F12}"/>
              </a:ext>
            </a:extLst>
          </p:cNvPr>
          <p:cNvGraphicFramePr/>
          <p:nvPr>
            <p:extLst>
              <p:ext uri="{D42A27DB-BD31-4B8C-83A1-F6EECF244321}">
                <p14:modId xmlns:p14="http://schemas.microsoft.com/office/powerpoint/2010/main" val="1349169054"/>
              </p:ext>
            </p:extLst>
          </p:nvPr>
        </p:nvGraphicFramePr>
        <p:xfrm>
          <a:off x="0" y="1371600"/>
          <a:ext cx="91440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本框 2">
            <a:extLst>
              <a:ext uri="{FF2B5EF4-FFF2-40B4-BE49-F238E27FC236}">
                <a16:creationId xmlns:a16="http://schemas.microsoft.com/office/drawing/2014/main" id="{950C692B-5175-4727-837A-BAF6F336B9E9}"/>
              </a:ext>
            </a:extLst>
          </p:cNvPr>
          <p:cNvSpPr txBox="1"/>
          <p:nvPr/>
        </p:nvSpPr>
        <p:spPr>
          <a:xfrm>
            <a:off x="381000" y="228600"/>
            <a:ext cx="4724400" cy="15696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zh-CN" altLang="en-US" sz="4800" dirty="0"/>
              <a:t>教师参加安徽省内各类外事活动</a:t>
            </a:r>
          </a:p>
        </p:txBody>
      </p:sp>
    </p:spTree>
    <p:extLst>
      <p:ext uri="{BB962C8B-B14F-4D97-AF65-F5344CB8AC3E}">
        <p14:creationId xmlns:p14="http://schemas.microsoft.com/office/powerpoint/2010/main" val="117084262"/>
      </p:ext>
    </p:extLst>
  </p:cSld>
  <p:clrMapOvr>
    <a:masterClrMapping/>
  </p:clrMapOvr>
  <mc:AlternateContent xmlns:mc="http://schemas.openxmlformats.org/markup-compatibility/2006" xmlns:p14="http://schemas.microsoft.com/office/powerpoint/2010/main">
    <mc:Choice Requires="p14">
      <p:transition spd="slow" p14:dur="2000" advTm="5782"/>
    </mc:Choice>
    <mc:Fallback xmlns="">
      <p:transition spd="slow" advTm="578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标题 9217"/>
          <p:cNvSpPr>
            <a:spLocks noGrp="1" noChangeArrowheads="1"/>
          </p:cNvSpPr>
          <p:nvPr>
            <p:ph type="title"/>
          </p:nvPr>
        </p:nvSpPr>
        <p:spPr>
          <a:xfrm>
            <a:off x="762000" y="764373"/>
            <a:ext cx="7787640" cy="1293028"/>
          </a:xfrm>
          <a:effectLst>
            <a:outerShdw blurRad="50800" dist="38100" dir="2700000" algn="tl" rotWithShape="0">
              <a:prstClr val="black">
                <a:alpha val="40000"/>
              </a:prstClr>
            </a:outerShdw>
          </a:effectLst>
        </p:spPr>
        <p:txBody>
          <a:bodyPr>
            <a:noAutofit/>
          </a:bodyPr>
          <a:lstStyle/>
          <a:p>
            <a:pPr algn="l"/>
            <a:r>
              <a:rPr lang="zh-CN" altLang="en-US" sz="4800" b="1" dirty="0">
                <a:solidFill>
                  <a:schemeClr val="tx1"/>
                </a:solidFill>
                <a:latin typeface="+mn-ea"/>
                <a:ea typeface="+mn-ea"/>
              </a:rPr>
              <a:t>朝鲜（韩国）语专业前身</a:t>
            </a:r>
          </a:p>
        </p:txBody>
      </p:sp>
      <p:graphicFrame>
        <p:nvGraphicFramePr>
          <p:cNvPr id="4" name="图示 3">
            <a:extLst>
              <a:ext uri="{FF2B5EF4-FFF2-40B4-BE49-F238E27FC236}">
                <a16:creationId xmlns:a16="http://schemas.microsoft.com/office/drawing/2014/main" id="{406A42FD-193D-4D36-A49F-97621F0450CC}"/>
              </a:ext>
            </a:extLst>
          </p:cNvPr>
          <p:cNvGraphicFramePr/>
          <p:nvPr>
            <p:extLst>
              <p:ext uri="{D42A27DB-BD31-4B8C-83A1-F6EECF244321}">
                <p14:modId xmlns:p14="http://schemas.microsoft.com/office/powerpoint/2010/main" val="4008798338"/>
              </p:ext>
            </p:extLst>
          </p:nvPr>
        </p:nvGraphicFramePr>
        <p:xfrm>
          <a:off x="762000" y="1639486"/>
          <a:ext cx="8077200" cy="5218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935"/>
    </mc:Choice>
    <mc:Fallback xmlns="">
      <p:transition spd="slow" advTm="393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67" name="直接连接符 87"/>
          <p:cNvCxnSpPr>
            <a:cxnSpLocks noChangeShapeType="1"/>
          </p:cNvCxnSpPr>
          <p:nvPr/>
        </p:nvCxnSpPr>
        <p:spPr bwMode="auto">
          <a:xfrm>
            <a:off x="1476375" y="4929188"/>
            <a:ext cx="3455988" cy="0"/>
          </a:xfrm>
          <a:prstGeom prst="line">
            <a:avLst/>
          </a:prstGeom>
          <a:noFill/>
          <a:ln w="6350">
            <a:solidFill>
              <a:srgbClr val="EAEAEA"/>
            </a:solidFill>
            <a:prstDash val="sysDash"/>
            <a:bevel/>
            <a:headEnd/>
            <a:tailEnd/>
          </a:ln>
        </p:spPr>
      </p:cxnSp>
      <p:sp>
        <p:nvSpPr>
          <p:cNvPr id="11268" name="矩形 83"/>
          <p:cNvSpPr>
            <a:spLocks noChangeArrowheads="1"/>
          </p:cNvSpPr>
          <p:nvPr/>
        </p:nvSpPr>
        <p:spPr bwMode="auto">
          <a:xfrm>
            <a:off x="547688" y="5108575"/>
            <a:ext cx="3455987" cy="166688"/>
          </a:xfrm>
          <a:prstGeom prst="rect">
            <a:avLst/>
          </a:prstGeom>
          <a:solidFill>
            <a:srgbClr val="B2B2B2"/>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endParaRPr lang="zh-CN" altLang="en-US" dirty="0">
              <a:solidFill>
                <a:srgbClr val="FFFFFF"/>
              </a:solidFill>
            </a:endParaRPr>
          </a:p>
        </p:txBody>
      </p:sp>
      <p:sp>
        <p:nvSpPr>
          <p:cNvPr id="11269" name="立方体 70"/>
          <p:cNvSpPr>
            <a:spLocks noChangeArrowheads="1"/>
          </p:cNvSpPr>
          <p:nvPr/>
        </p:nvSpPr>
        <p:spPr bwMode="auto">
          <a:xfrm>
            <a:off x="996950" y="2519363"/>
            <a:ext cx="479425" cy="2617787"/>
          </a:xfrm>
          <a:prstGeom prst="cube">
            <a:avLst>
              <a:gd name="adj" fmla="val 25000"/>
            </a:avLst>
          </a:prstGeom>
          <a:solidFill>
            <a:srgbClr val="ED69AA"/>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nchor="ctr"/>
          <a:lstStyle/>
          <a:p>
            <a:pPr algn="ctr"/>
            <a:endParaRPr lang="zh-CN" altLang="en-US">
              <a:solidFill>
                <a:srgbClr val="FFFFFF"/>
              </a:solidFill>
            </a:endParaRPr>
          </a:p>
        </p:txBody>
      </p:sp>
      <p:sp>
        <p:nvSpPr>
          <p:cNvPr id="11270" name="立方体 71"/>
          <p:cNvSpPr>
            <a:spLocks noChangeArrowheads="1"/>
          </p:cNvSpPr>
          <p:nvPr/>
        </p:nvSpPr>
        <p:spPr bwMode="auto">
          <a:xfrm>
            <a:off x="1657350" y="3873500"/>
            <a:ext cx="479425" cy="1235075"/>
          </a:xfrm>
          <a:prstGeom prst="cube">
            <a:avLst>
              <a:gd name="adj" fmla="val 25000"/>
            </a:avLst>
          </a:prstGeom>
          <a:solidFill>
            <a:srgbClr val="F5C057"/>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nchor="ctr"/>
          <a:lstStyle/>
          <a:p>
            <a:pPr algn="ctr"/>
            <a:endParaRPr lang="zh-CN" altLang="en-US">
              <a:solidFill>
                <a:srgbClr val="FFFFFF"/>
              </a:solidFill>
            </a:endParaRPr>
          </a:p>
        </p:txBody>
      </p:sp>
      <p:sp>
        <p:nvSpPr>
          <p:cNvPr id="11271" name="立方体 72"/>
          <p:cNvSpPr>
            <a:spLocks noChangeArrowheads="1"/>
          </p:cNvSpPr>
          <p:nvPr/>
        </p:nvSpPr>
        <p:spPr bwMode="auto">
          <a:xfrm>
            <a:off x="2346325" y="3735388"/>
            <a:ext cx="481013" cy="1401762"/>
          </a:xfrm>
          <a:prstGeom prst="cube">
            <a:avLst>
              <a:gd name="adj" fmla="val 25000"/>
            </a:avLst>
          </a:prstGeom>
          <a:solidFill>
            <a:srgbClr val="90D37F"/>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nchor="ctr"/>
          <a:lstStyle/>
          <a:p>
            <a:pPr algn="ctr"/>
            <a:endParaRPr lang="zh-CN" altLang="en-US">
              <a:solidFill>
                <a:srgbClr val="FFFFFF"/>
              </a:solidFill>
            </a:endParaRPr>
          </a:p>
        </p:txBody>
      </p:sp>
      <p:sp>
        <p:nvSpPr>
          <p:cNvPr id="11272" name="立方体 73"/>
          <p:cNvSpPr>
            <a:spLocks noChangeArrowheads="1"/>
          </p:cNvSpPr>
          <p:nvPr/>
        </p:nvSpPr>
        <p:spPr bwMode="auto">
          <a:xfrm>
            <a:off x="3135313" y="2622550"/>
            <a:ext cx="479425" cy="2514600"/>
          </a:xfrm>
          <a:prstGeom prst="cube">
            <a:avLst>
              <a:gd name="adj" fmla="val 25000"/>
            </a:avLst>
          </a:prstGeom>
          <a:solidFill>
            <a:srgbClr val="55BCA9"/>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nchor="ctr"/>
          <a:lstStyle/>
          <a:p>
            <a:pPr algn="ctr"/>
            <a:endParaRPr lang="zh-CN" altLang="en-US">
              <a:solidFill>
                <a:srgbClr val="FFFFFF"/>
              </a:solidFill>
            </a:endParaRPr>
          </a:p>
        </p:txBody>
      </p:sp>
      <p:sp>
        <p:nvSpPr>
          <p:cNvPr id="11273" name="文本框 15"/>
          <p:cNvSpPr txBox="1">
            <a:spLocks noChangeArrowheads="1"/>
          </p:cNvSpPr>
          <p:nvPr/>
        </p:nvSpPr>
        <p:spPr bwMode="auto">
          <a:xfrm>
            <a:off x="995363" y="2014538"/>
            <a:ext cx="550862" cy="43497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anchor="ctr"/>
          <a:lstStyle/>
          <a:p>
            <a:pPr algn="ctr"/>
            <a:r>
              <a:rPr lang="zh-CN" altLang="en-US" dirty="0">
                <a:latin typeface="Arial Black" pitchFamily="34" charset="0"/>
              </a:rPr>
              <a:t>9</a:t>
            </a:r>
            <a:r>
              <a:rPr lang="en-US" dirty="0">
                <a:latin typeface="Arial Black" pitchFamily="34" charset="0"/>
              </a:rPr>
              <a:t>0</a:t>
            </a:r>
            <a:r>
              <a:rPr lang="en-US" sz="1200" dirty="0">
                <a:latin typeface="Arial Black" pitchFamily="34" charset="0"/>
              </a:rPr>
              <a:t>%</a:t>
            </a:r>
            <a:endParaRPr lang="zh-CN" altLang="en-US" dirty="0">
              <a:latin typeface="Arial Black" pitchFamily="34" charset="0"/>
              <a:ea typeface="微软雅黑" pitchFamily="34" charset="-122"/>
            </a:endParaRPr>
          </a:p>
        </p:txBody>
      </p:sp>
      <p:sp>
        <p:nvSpPr>
          <p:cNvPr id="11274" name="文本框 84"/>
          <p:cNvSpPr txBox="1">
            <a:spLocks noChangeArrowheads="1"/>
          </p:cNvSpPr>
          <p:nvPr/>
        </p:nvSpPr>
        <p:spPr bwMode="auto">
          <a:xfrm>
            <a:off x="1657350" y="3154363"/>
            <a:ext cx="549275" cy="36671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anchor="ctr"/>
          <a:lstStyle/>
          <a:p>
            <a:pPr algn="ctr"/>
            <a:r>
              <a:rPr lang="zh-CN" altLang="en-US" dirty="0">
                <a:latin typeface="Arial Black" pitchFamily="34" charset="0"/>
              </a:rPr>
              <a:t>45</a:t>
            </a:r>
            <a:r>
              <a:rPr lang="en-US" dirty="0">
                <a:latin typeface="Arial Black" pitchFamily="34" charset="0"/>
              </a:rPr>
              <a:t>%</a:t>
            </a:r>
          </a:p>
        </p:txBody>
      </p:sp>
      <p:sp>
        <p:nvSpPr>
          <p:cNvPr id="11275" name="文本框 85"/>
          <p:cNvSpPr txBox="1">
            <a:spLocks noChangeArrowheads="1"/>
          </p:cNvSpPr>
          <p:nvPr/>
        </p:nvSpPr>
        <p:spPr bwMode="auto">
          <a:xfrm>
            <a:off x="2346325" y="3086100"/>
            <a:ext cx="550863" cy="43497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anchor="ctr"/>
          <a:lstStyle/>
          <a:p>
            <a:pPr algn="ctr"/>
            <a:r>
              <a:rPr lang="en-US" dirty="0">
                <a:latin typeface="Arial Black" pitchFamily="34" charset="0"/>
              </a:rPr>
              <a:t>5</a:t>
            </a:r>
            <a:r>
              <a:rPr lang="zh-CN" altLang="en-US" dirty="0">
                <a:latin typeface="Arial Black" pitchFamily="34" charset="0"/>
              </a:rPr>
              <a:t>0</a:t>
            </a:r>
            <a:r>
              <a:rPr lang="en-US" sz="1200" dirty="0">
                <a:latin typeface="Arial Black" pitchFamily="34" charset="0"/>
              </a:rPr>
              <a:t>%</a:t>
            </a:r>
            <a:endParaRPr lang="zh-CN" altLang="en-US" dirty="0">
              <a:latin typeface="Arial Black" pitchFamily="34" charset="0"/>
              <a:ea typeface="微软雅黑" pitchFamily="34" charset="-122"/>
            </a:endParaRPr>
          </a:p>
        </p:txBody>
      </p:sp>
      <p:sp>
        <p:nvSpPr>
          <p:cNvPr id="11276" name="文本框 86"/>
          <p:cNvSpPr txBox="1">
            <a:spLocks noChangeArrowheads="1"/>
          </p:cNvSpPr>
          <p:nvPr/>
        </p:nvSpPr>
        <p:spPr bwMode="auto">
          <a:xfrm>
            <a:off x="3135313" y="2073275"/>
            <a:ext cx="549275" cy="43497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anchor="ctr"/>
          <a:lstStyle/>
          <a:p>
            <a:pPr algn="ctr"/>
            <a:r>
              <a:rPr lang="en-US" dirty="0">
                <a:latin typeface="Arial Black" pitchFamily="34" charset="0"/>
              </a:rPr>
              <a:t>92</a:t>
            </a:r>
            <a:r>
              <a:rPr lang="en-US" sz="1200" dirty="0">
                <a:latin typeface="Arial Black" pitchFamily="34" charset="0"/>
              </a:rPr>
              <a:t>%</a:t>
            </a:r>
            <a:endParaRPr lang="zh-CN" altLang="en-US" dirty="0">
              <a:latin typeface="Arial Black" pitchFamily="34" charset="0"/>
              <a:ea typeface="微软雅黑" pitchFamily="34" charset="-122"/>
            </a:endParaRPr>
          </a:p>
        </p:txBody>
      </p:sp>
      <p:sp>
        <p:nvSpPr>
          <p:cNvPr id="11278" name="文本框 11278"/>
          <p:cNvSpPr txBox="1">
            <a:spLocks noChangeArrowheads="1"/>
          </p:cNvSpPr>
          <p:nvPr/>
        </p:nvSpPr>
        <p:spPr bwMode="auto">
          <a:xfrm>
            <a:off x="304800" y="762001"/>
            <a:ext cx="7239000" cy="156966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zh-CN" altLang="en-US" sz="4800" b="1" dirty="0">
                <a:latin typeface="+mn-ea"/>
              </a:rPr>
              <a:t> 学生在韩奖学金获得情况</a:t>
            </a:r>
            <a:endParaRPr lang="en-US" altLang="zh-CN" sz="4800" b="1" dirty="0">
              <a:latin typeface="+mn-ea"/>
            </a:endParaRPr>
          </a:p>
          <a:p>
            <a:r>
              <a:rPr lang="zh-CN" altLang="en-US" sz="4800" b="1" dirty="0">
                <a:latin typeface="+mn-ea"/>
              </a:rPr>
              <a:t>。</a:t>
            </a:r>
          </a:p>
        </p:txBody>
      </p:sp>
      <p:grpSp>
        <p:nvGrpSpPr>
          <p:cNvPr id="2" name="组合 1">
            <a:extLst>
              <a:ext uri="{FF2B5EF4-FFF2-40B4-BE49-F238E27FC236}">
                <a16:creationId xmlns:a16="http://schemas.microsoft.com/office/drawing/2014/main" id="{67FFFEB3-805E-4DD0-9F7D-70A6C8B3201B}"/>
              </a:ext>
            </a:extLst>
          </p:cNvPr>
          <p:cNvGrpSpPr/>
          <p:nvPr/>
        </p:nvGrpSpPr>
        <p:grpSpPr>
          <a:xfrm>
            <a:off x="4538133" y="2014538"/>
            <a:ext cx="4155722" cy="4430713"/>
            <a:chOff x="4540250" y="2318456"/>
            <a:chExt cx="4155722" cy="4430713"/>
          </a:xfrm>
          <a:scene3d>
            <a:camera prst="orthographicFront">
              <a:rot lat="0" lon="0" rev="0"/>
            </a:camera>
            <a:lightRig rig="contrasting" dir="t">
              <a:rot lat="0" lon="0" rev="1500000"/>
            </a:lightRig>
          </a:scene3d>
        </p:grpSpPr>
        <p:sp>
          <p:nvSpPr>
            <p:cNvPr id="11277" name="矩形 60"/>
            <p:cNvSpPr>
              <a:spLocks noChangeArrowheads="1"/>
            </p:cNvSpPr>
            <p:nvPr/>
          </p:nvSpPr>
          <p:spPr bwMode="auto">
            <a:xfrm>
              <a:off x="4879622" y="2318456"/>
              <a:ext cx="3816350" cy="4430713"/>
            </a:xfrm>
            <a:prstGeom prst="rect">
              <a:avLst/>
            </a:prstGeom>
            <a:noFill/>
            <a:ln w="9525">
              <a:noFill/>
              <a:miter lim="800000"/>
              <a:headEnd/>
              <a:tailEnd/>
            </a:ln>
            <a:effectLst>
              <a:outerShdw blurRad="149987" dist="250190" dir="8460000" algn="ctr">
                <a:srgbClr val="000000">
                  <a:alpha val="28000"/>
                </a:srgbClr>
              </a:outerShdw>
            </a:effectLst>
            <a:sp3d prstMaterial="metal">
              <a:bevelT w="88900" h="88900"/>
            </a:sp3d>
          </p:spPr>
          <p:txBody>
            <a:bodyPr/>
            <a:lstStyle/>
            <a:p>
              <a:pPr algn="just">
                <a:lnSpc>
                  <a:spcPct val="150000"/>
                </a:lnSpc>
                <a:spcBef>
                  <a:spcPts val="600"/>
                </a:spcBef>
                <a:spcAft>
                  <a:spcPts val="600"/>
                </a:spcAft>
                <a:buClr>
                  <a:srgbClr val="00B050"/>
                </a:buClr>
                <a:buSzPct val="80000"/>
              </a:pPr>
              <a:r>
                <a:rPr lang="zh-CN" altLang="en-US" dirty="0">
                  <a:latin typeface="+mn-ea"/>
                </a:rPr>
                <a:t>  在顺天乡大学读书的本项目的学生全员中奖学金获奖率是90%。</a:t>
              </a:r>
            </a:p>
            <a:p>
              <a:pPr algn="just">
                <a:lnSpc>
                  <a:spcPct val="150000"/>
                </a:lnSpc>
                <a:spcBef>
                  <a:spcPts val="600"/>
                </a:spcBef>
                <a:spcAft>
                  <a:spcPts val="600"/>
                </a:spcAft>
                <a:buClr>
                  <a:srgbClr val="00B050"/>
                </a:buClr>
                <a:buSzPct val="80000"/>
              </a:pPr>
              <a:r>
                <a:rPr lang="zh-CN" altLang="en-US" dirty="0">
                  <a:latin typeface="+mn-ea"/>
                </a:rPr>
                <a:t>  在所有获奖外国留学生中的比例是45%。</a:t>
              </a:r>
            </a:p>
            <a:p>
              <a:pPr algn="just">
                <a:lnSpc>
                  <a:spcPct val="150000"/>
                </a:lnSpc>
                <a:spcBef>
                  <a:spcPts val="600"/>
                </a:spcBef>
                <a:spcAft>
                  <a:spcPts val="600"/>
                </a:spcAft>
                <a:buClr>
                  <a:srgbClr val="00B050"/>
                </a:buClr>
                <a:buSzPct val="80000"/>
              </a:pPr>
              <a:r>
                <a:rPr lang="zh-CN" altLang="en-US" dirty="0">
                  <a:latin typeface="+mn-ea"/>
                </a:rPr>
                <a:t>  获取奖学金的额度占学校发放奖学总额的50% </a:t>
              </a:r>
            </a:p>
            <a:p>
              <a:pPr algn="just">
                <a:lnSpc>
                  <a:spcPct val="150000"/>
                </a:lnSpc>
                <a:spcBef>
                  <a:spcPts val="600"/>
                </a:spcBef>
                <a:spcAft>
                  <a:spcPts val="600"/>
                </a:spcAft>
                <a:buClr>
                  <a:srgbClr val="00B050"/>
                </a:buClr>
                <a:buSzPct val="80000"/>
              </a:pPr>
              <a:r>
                <a:rPr lang="zh-CN" altLang="en-US" dirty="0">
                  <a:latin typeface="+mn-ea"/>
                </a:rPr>
                <a:t>  额外奖学金获奖率达到92%</a:t>
              </a:r>
            </a:p>
          </p:txBody>
        </p:sp>
        <p:sp>
          <p:nvSpPr>
            <p:cNvPr id="11279" name="矩形 11279"/>
            <p:cNvSpPr>
              <a:spLocks noChangeArrowheads="1"/>
            </p:cNvSpPr>
            <p:nvPr/>
          </p:nvSpPr>
          <p:spPr bwMode="auto">
            <a:xfrm>
              <a:off x="4540250" y="2449513"/>
              <a:ext cx="179388" cy="173037"/>
            </a:xfrm>
            <a:prstGeom prst="rect">
              <a:avLst/>
            </a:prstGeom>
            <a:solidFill>
              <a:srgbClr val="C083C7"/>
            </a:solidFill>
            <a:ln w="9525">
              <a:noFill/>
              <a:miter lim="800000"/>
              <a:headEnd/>
              <a:tailEnd/>
            </a:ln>
            <a:effectLst>
              <a:outerShdw blurRad="149987" dist="250190" dir="8460000" algn="ctr">
                <a:srgbClr val="000000">
                  <a:alpha val="28000"/>
                </a:srgbClr>
              </a:outerShdw>
            </a:effectLst>
            <a:sp3d prstMaterial="metal">
              <a:bevelT w="88900" h="88900"/>
            </a:sp3d>
          </p:spPr>
          <p:txBody>
            <a:bodyPr/>
            <a:lstStyle/>
            <a:p>
              <a:endParaRPr lang="zh-CN" altLang="en-US"/>
            </a:p>
          </p:txBody>
        </p:sp>
        <p:sp>
          <p:nvSpPr>
            <p:cNvPr id="11280" name="矩形 11280"/>
            <p:cNvSpPr>
              <a:spLocks noChangeArrowheads="1"/>
            </p:cNvSpPr>
            <p:nvPr/>
          </p:nvSpPr>
          <p:spPr bwMode="auto">
            <a:xfrm flipV="1">
              <a:off x="4540250" y="3408363"/>
              <a:ext cx="179388" cy="193675"/>
            </a:xfrm>
            <a:prstGeom prst="rect">
              <a:avLst/>
            </a:prstGeom>
            <a:solidFill>
              <a:srgbClr val="E7C85E"/>
            </a:solidFill>
            <a:ln w="9525">
              <a:noFill/>
              <a:miter lim="800000"/>
              <a:headEnd/>
              <a:tailEnd/>
            </a:ln>
            <a:effectLst>
              <a:outerShdw blurRad="149987" dist="250190" dir="8460000" algn="ctr">
                <a:srgbClr val="000000">
                  <a:alpha val="28000"/>
                </a:srgbClr>
              </a:outerShdw>
            </a:effectLst>
            <a:sp3d prstMaterial="metal">
              <a:bevelT w="88900" h="88900"/>
            </a:sp3d>
          </p:spPr>
          <p:txBody>
            <a:bodyPr/>
            <a:lstStyle/>
            <a:p>
              <a:endParaRPr lang="zh-CN" altLang="en-US"/>
            </a:p>
          </p:txBody>
        </p:sp>
        <p:sp>
          <p:nvSpPr>
            <p:cNvPr id="11281" name="矩形 11281"/>
            <p:cNvSpPr>
              <a:spLocks noChangeArrowheads="1"/>
            </p:cNvSpPr>
            <p:nvPr/>
          </p:nvSpPr>
          <p:spPr bwMode="auto">
            <a:xfrm>
              <a:off x="4540250" y="4451087"/>
              <a:ext cx="179388" cy="200025"/>
            </a:xfrm>
            <a:prstGeom prst="rect">
              <a:avLst/>
            </a:prstGeom>
            <a:solidFill>
              <a:srgbClr val="8EE58E"/>
            </a:solidFill>
            <a:ln w="9525">
              <a:noFill/>
              <a:miter lim="800000"/>
              <a:headEnd/>
              <a:tailEnd/>
            </a:ln>
            <a:effectLst>
              <a:outerShdw blurRad="149987" dist="250190" dir="8460000" algn="ctr">
                <a:srgbClr val="000000">
                  <a:alpha val="28000"/>
                </a:srgbClr>
              </a:outerShdw>
            </a:effectLst>
            <a:sp3d prstMaterial="metal">
              <a:bevelT w="88900" h="88900"/>
            </a:sp3d>
          </p:spPr>
          <p:txBody>
            <a:bodyPr/>
            <a:lstStyle/>
            <a:p>
              <a:endParaRPr lang="zh-CN" altLang="en-US"/>
            </a:p>
          </p:txBody>
        </p:sp>
        <p:sp>
          <p:nvSpPr>
            <p:cNvPr id="11282" name="矩形 11282"/>
            <p:cNvSpPr>
              <a:spLocks noChangeArrowheads="1"/>
            </p:cNvSpPr>
            <p:nvPr/>
          </p:nvSpPr>
          <p:spPr bwMode="auto">
            <a:xfrm flipV="1">
              <a:off x="4540250" y="5472202"/>
              <a:ext cx="179388" cy="177800"/>
            </a:xfrm>
            <a:prstGeom prst="rect">
              <a:avLst/>
            </a:prstGeom>
            <a:solidFill>
              <a:srgbClr val="26B7C0"/>
            </a:solidFill>
            <a:ln w="9525">
              <a:noFill/>
              <a:miter lim="800000"/>
              <a:headEnd/>
              <a:tailEnd/>
            </a:ln>
            <a:effectLst>
              <a:outerShdw blurRad="149987" dist="250190" dir="8460000" algn="ctr">
                <a:srgbClr val="000000">
                  <a:alpha val="28000"/>
                </a:srgbClr>
              </a:outerShdw>
            </a:effectLst>
            <a:sp3d prstMaterial="metal">
              <a:bevelT w="88900" h="88900"/>
            </a:sp3d>
          </p:spPr>
          <p:txBody>
            <a:bodyPr/>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2000" advTm="8674"/>
    </mc:Choice>
    <mc:Fallback xmlns="">
      <p:transition spd="slow" advTm="867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7"/>
          <p:cNvSpPr>
            <a:spLocks noChangeArrowheads="1"/>
          </p:cNvSpPr>
          <p:nvPr/>
        </p:nvSpPr>
        <p:spPr bwMode="auto">
          <a:xfrm flipH="1">
            <a:off x="3013075" y="4883150"/>
            <a:ext cx="554038" cy="1057275"/>
          </a:xfrm>
          <a:prstGeom prst="rect">
            <a:avLst/>
          </a:prstGeom>
          <a:solidFill>
            <a:srgbClr val="D5A6DA"/>
          </a:solidFill>
          <a:ln w="9525">
            <a:noFill/>
            <a:miter lim="800000"/>
            <a:headEnd/>
            <a:tailEnd/>
          </a:ln>
          <a:effectLst>
            <a:outerShdw blurRad="76200" dir="18900000" sy="23000" kx="-1200000" algn="bl" rotWithShape="0">
              <a:prstClr val="black">
                <a:alpha val="20000"/>
              </a:prstClr>
            </a:outerShdw>
          </a:effectLst>
        </p:spPr>
        <p:txBody>
          <a:bodyPr anchor="ctr"/>
          <a:lstStyle/>
          <a:p>
            <a:pPr algn="ctr"/>
            <a:endParaRPr lang="zh-CN" altLang="en-US">
              <a:solidFill>
                <a:srgbClr val="FFFFFF"/>
              </a:solidFill>
            </a:endParaRPr>
          </a:p>
        </p:txBody>
      </p:sp>
      <p:sp>
        <p:nvSpPr>
          <p:cNvPr id="12291" name="矩形 8"/>
          <p:cNvSpPr>
            <a:spLocks noChangeArrowheads="1"/>
          </p:cNvSpPr>
          <p:nvPr/>
        </p:nvSpPr>
        <p:spPr bwMode="auto">
          <a:xfrm flipH="1">
            <a:off x="3230563" y="3467100"/>
            <a:ext cx="554037" cy="1089025"/>
          </a:xfrm>
          <a:prstGeom prst="rect">
            <a:avLst/>
          </a:prstGeom>
          <a:solidFill>
            <a:srgbClr val="D5A6DA"/>
          </a:solidFill>
          <a:ln w="9525">
            <a:noFill/>
            <a:miter lim="800000"/>
            <a:headEnd/>
            <a:tailEnd/>
          </a:ln>
          <a:effectLst>
            <a:outerShdw blurRad="76200" dir="18900000" sy="23000" kx="-1200000" algn="bl" rotWithShape="0">
              <a:prstClr val="black">
                <a:alpha val="20000"/>
              </a:prstClr>
            </a:outerShdw>
          </a:effectLst>
        </p:spPr>
        <p:txBody>
          <a:bodyPr anchor="ctr"/>
          <a:lstStyle/>
          <a:p>
            <a:pPr algn="ctr"/>
            <a:endParaRPr lang="zh-CN" altLang="en-US">
              <a:solidFill>
                <a:srgbClr val="FFFFFF"/>
              </a:solidFill>
            </a:endParaRPr>
          </a:p>
        </p:txBody>
      </p:sp>
      <p:sp>
        <p:nvSpPr>
          <p:cNvPr id="12292" name="平行四边形 9"/>
          <p:cNvSpPr>
            <a:spLocks noChangeArrowheads="1"/>
          </p:cNvSpPr>
          <p:nvPr/>
        </p:nvSpPr>
        <p:spPr bwMode="auto">
          <a:xfrm flipH="1" flipV="1">
            <a:off x="3013075" y="4556125"/>
            <a:ext cx="771525" cy="327025"/>
          </a:xfrm>
          <a:prstGeom prst="parallelogram">
            <a:avLst>
              <a:gd name="adj" fmla="val 69040"/>
            </a:avLst>
          </a:prstGeom>
          <a:solidFill>
            <a:srgbClr val="AD51B7"/>
          </a:solidFill>
          <a:ln w="9525">
            <a:noFill/>
            <a:miter lim="800000"/>
            <a:headEnd/>
            <a:tailEnd/>
          </a:ln>
          <a:effectLst>
            <a:outerShdw blurRad="76200" dir="18900000" sy="23000" kx="-1200000" algn="bl" rotWithShape="0">
              <a:prstClr val="black">
                <a:alpha val="20000"/>
              </a:prstClr>
            </a:outerShdw>
          </a:effectLst>
        </p:spPr>
        <p:txBody>
          <a:bodyPr anchor="ctr"/>
          <a:lstStyle/>
          <a:p>
            <a:pPr algn="ctr"/>
            <a:endParaRPr lang="zh-CN" altLang="en-US">
              <a:solidFill>
                <a:srgbClr val="FFFFFF"/>
              </a:solidFill>
            </a:endParaRPr>
          </a:p>
        </p:txBody>
      </p:sp>
      <p:sp>
        <p:nvSpPr>
          <p:cNvPr id="12293" name="矩形 11"/>
          <p:cNvSpPr>
            <a:spLocks noChangeArrowheads="1"/>
          </p:cNvSpPr>
          <p:nvPr/>
        </p:nvSpPr>
        <p:spPr bwMode="auto">
          <a:xfrm flipH="1">
            <a:off x="2332038" y="4883150"/>
            <a:ext cx="554037" cy="1057275"/>
          </a:xfrm>
          <a:prstGeom prst="rect">
            <a:avLst/>
          </a:prstGeom>
          <a:solidFill>
            <a:srgbClr val="00B0F0"/>
          </a:solidFill>
          <a:ln w="9525">
            <a:noFill/>
            <a:miter lim="800000"/>
            <a:headEnd/>
            <a:tailEnd/>
          </a:ln>
          <a:effectLst>
            <a:outerShdw blurRad="76200" dir="18900000" sy="23000" kx="-1200000" algn="bl" rotWithShape="0">
              <a:prstClr val="black">
                <a:alpha val="20000"/>
              </a:prstClr>
            </a:outerShdw>
          </a:effectLst>
        </p:spPr>
        <p:txBody>
          <a:bodyPr anchor="ctr"/>
          <a:lstStyle/>
          <a:p>
            <a:pPr algn="ctr"/>
            <a:endParaRPr lang="zh-CN" altLang="en-US">
              <a:solidFill>
                <a:srgbClr val="FFFFFF"/>
              </a:solidFill>
            </a:endParaRPr>
          </a:p>
        </p:txBody>
      </p:sp>
      <p:sp>
        <p:nvSpPr>
          <p:cNvPr id="12294" name="矩形 12"/>
          <p:cNvSpPr>
            <a:spLocks noChangeArrowheads="1"/>
          </p:cNvSpPr>
          <p:nvPr/>
        </p:nvSpPr>
        <p:spPr bwMode="auto">
          <a:xfrm flipH="1">
            <a:off x="2549525" y="3467100"/>
            <a:ext cx="554038" cy="1089025"/>
          </a:xfrm>
          <a:prstGeom prst="rect">
            <a:avLst/>
          </a:prstGeom>
          <a:solidFill>
            <a:srgbClr val="00B0F0"/>
          </a:solidFill>
          <a:ln w="9525">
            <a:noFill/>
            <a:miter lim="800000"/>
            <a:headEnd/>
            <a:tailEnd/>
          </a:ln>
          <a:effectLst>
            <a:outerShdw blurRad="76200" dir="18900000" sy="23000" kx="-1200000" algn="bl" rotWithShape="0">
              <a:prstClr val="black">
                <a:alpha val="20000"/>
              </a:prstClr>
            </a:outerShdw>
          </a:effectLst>
        </p:spPr>
        <p:txBody>
          <a:bodyPr anchor="ctr"/>
          <a:lstStyle/>
          <a:p>
            <a:pPr algn="ctr"/>
            <a:endParaRPr lang="zh-CN" altLang="en-US">
              <a:solidFill>
                <a:srgbClr val="FFFFFF"/>
              </a:solidFill>
            </a:endParaRPr>
          </a:p>
        </p:txBody>
      </p:sp>
      <p:sp>
        <p:nvSpPr>
          <p:cNvPr id="12295" name="平行四边形 13"/>
          <p:cNvSpPr>
            <a:spLocks noChangeArrowheads="1"/>
          </p:cNvSpPr>
          <p:nvPr/>
        </p:nvSpPr>
        <p:spPr bwMode="auto">
          <a:xfrm flipH="1" flipV="1">
            <a:off x="2332038" y="4556125"/>
            <a:ext cx="771525" cy="327025"/>
          </a:xfrm>
          <a:prstGeom prst="parallelogram">
            <a:avLst>
              <a:gd name="adj" fmla="val 69040"/>
            </a:avLst>
          </a:prstGeom>
          <a:solidFill>
            <a:srgbClr val="0094C8"/>
          </a:solidFill>
          <a:ln w="9525">
            <a:noFill/>
            <a:miter lim="800000"/>
            <a:headEnd/>
            <a:tailEnd/>
          </a:ln>
          <a:effectLst>
            <a:outerShdw blurRad="76200" dir="18900000" sy="23000" kx="-1200000" algn="bl" rotWithShape="0">
              <a:prstClr val="black">
                <a:alpha val="20000"/>
              </a:prstClr>
            </a:outerShdw>
          </a:effectLst>
        </p:spPr>
        <p:txBody>
          <a:bodyPr anchor="ctr"/>
          <a:lstStyle/>
          <a:p>
            <a:pPr algn="ctr"/>
            <a:endParaRPr lang="zh-CN" altLang="en-US">
              <a:solidFill>
                <a:srgbClr val="FF0000"/>
              </a:solidFill>
            </a:endParaRPr>
          </a:p>
        </p:txBody>
      </p:sp>
      <p:sp>
        <p:nvSpPr>
          <p:cNvPr id="12296" name="矩形 15"/>
          <p:cNvSpPr>
            <a:spLocks noChangeArrowheads="1"/>
          </p:cNvSpPr>
          <p:nvPr/>
        </p:nvSpPr>
        <p:spPr bwMode="auto">
          <a:xfrm flipH="1">
            <a:off x="1649413" y="4883150"/>
            <a:ext cx="554037" cy="1057275"/>
          </a:xfrm>
          <a:prstGeom prst="rect">
            <a:avLst/>
          </a:prstGeom>
          <a:solidFill>
            <a:srgbClr val="5BD4CE"/>
          </a:solidFill>
          <a:ln w="9525">
            <a:noFill/>
            <a:miter lim="800000"/>
            <a:headEnd/>
            <a:tailEnd/>
          </a:ln>
          <a:effectLst>
            <a:outerShdw blurRad="76200" dir="18900000" sy="23000" kx="-1200000" algn="bl" rotWithShape="0">
              <a:prstClr val="black">
                <a:alpha val="20000"/>
              </a:prstClr>
            </a:outerShdw>
          </a:effectLst>
        </p:spPr>
        <p:txBody>
          <a:bodyPr anchor="ctr"/>
          <a:lstStyle/>
          <a:p>
            <a:pPr algn="ctr"/>
            <a:endParaRPr lang="zh-CN" altLang="en-US">
              <a:solidFill>
                <a:srgbClr val="FFFFFF"/>
              </a:solidFill>
            </a:endParaRPr>
          </a:p>
        </p:txBody>
      </p:sp>
      <p:sp>
        <p:nvSpPr>
          <p:cNvPr id="12297" name="矩形 16"/>
          <p:cNvSpPr>
            <a:spLocks noChangeArrowheads="1"/>
          </p:cNvSpPr>
          <p:nvPr/>
        </p:nvSpPr>
        <p:spPr bwMode="auto">
          <a:xfrm flipH="1">
            <a:off x="1870075" y="3467100"/>
            <a:ext cx="552450" cy="1089025"/>
          </a:xfrm>
          <a:prstGeom prst="rect">
            <a:avLst/>
          </a:prstGeom>
          <a:solidFill>
            <a:srgbClr val="5BD4CE"/>
          </a:solidFill>
          <a:ln w="9525">
            <a:noFill/>
            <a:miter lim="800000"/>
            <a:headEnd/>
            <a:tailEnd/>
          </a:ln>
          <a:effectLst>
            <a:outerShdw blurRad="76200" dir="18900000" sy="23000" kx="-1200000" algn="bl" rotWithShape="0">
              <a:prstClr val="black">
                <a:alpha val="20000"/>
              </a:prstClr>
            </a:outerShdw>
          </a:effectLst>
        </p:spPr>
        <p:txBody>
          <a:bodyPr anchor="ctr"/>
          <a:lstStyle/>
          <a:p>
            <a:pPr algn="ctr"/>
            <a:endParaRPr lang="zh-CN" altLang="en-US">
              <a:solidFill>
                <a:srgbClr val="FFFFFF"/>
              </a:solidFill>
            </a:endParaRPr>
          </a:p>
        </p:txBody>
      </p:sp>
      <p:sp>
        <p:nvSpPr>
          <p:cNvPr id="12298" name="平行四边形 17"/>
          <p:cNvSpPr>
            <a:spLocks noChangeArrowheads="1"/>
          </p:cNvSpPr>
          <p:nvPr/>
        </p:nvSpPr>
        <p:spPr bwMode="auto">
          <a:xfrm flipH="1" flipV="1">
            <a:off x="1652588" y="4556125"/>
            <a:ext cx="769937" cy="327025"/>
          </a:xfrm>
          <a:prstGeom prst="parallelogram">
            <a:avLst>
              <a:gd name="adj" fmla="val 68898"/>
            </a:avLst>
          </a:prstGeom>
          <a:solidFill>
            <a:srgbClr val="2EACA6"/>
          </a:solidFill>
          <a:ln w="9525">
            <a:noFill/>
            <a:miter lim="800000"/>
            <a:headEnd/>
            <a:tailEnd/>
          </a:ln>
          <a:effectLst>
            <a:outerShdw blurRad="76200" dir="18900000" sy="23000" kx="-1200000" algn="bl" rotWithShape="0">
              <a:prstClr val="black">
                <a:alpha val="20000"/>
              </a:prstClr>
            </a:outerShdw>
          </a:effectLst>
        </p:spPr>
        <p:txBody>
          <a:bodyPr anchor="ctr"/>
          <a:lstStyle/>
          <a:p>
            <a:pPr algn="ctr"/>
            <a:endParaRPr lang="zh-CN" altLang="en-US">
              <a:solidFill>
                <a:srgbClr val="FFFFFF"/>
              </a:solidFill>
            </a:endParaRPr>
          </a:p>
        </p:txBody>
      </p:sp>
      <p:sp>
        <p:nvSpPr>
          <p:cNvPr id="12299" name="矩形 19"/>
          <p:cNvSpPr>
            <a:spLocks noChangeArrowheads="1"/>
          </p:cNvSpPr>
          <p:nvPr/>
        </p:nvSpPr>
        <p:spPr bwMode="auto">
          <a:xfrm flipH="1">
            <a:off x="971550" y="4883150"/>
            <a:ext cx="554038" cy="1057275"/>
          </a:xfrm>
          <a:prstGeom prst="rect">
            <a:avLst/>
          </a:prstGeom>
          <a:solidFill>
            <a:srgbClr val="FA9297"/>
          </a:solidFill>
          <a:ln w="9525">
            <a:noFill/>
            <a:miter lim="800000"/>
            <a:headEnd/>
            <a:tailEnd/>
          </a:ln>
          <a:effectLst>
            <a:outerShdw blurRad="76200" dir="18900000" sy="23000" kx="-1200000" algn="bl" rotWithShape="0">
              <a:prstClr val="black">
                <a:alpha val="20000"/>
              </a:prstClr>
            </a:outerShdw>
          </a:effectLst>
        </p:spPr>
        <p:txBody>
          <a:bodyPr anchor="ctr"/>
          <a:lstStyle/>
          <a:p>
            <a:pPr algn="ctr"/>
            <a:endParaRPr lang="zh-CN" altLang="en-US">
              <a:solidFill>
                <a:srgbClr val="FFFFFF"/>
              </a:solidFill>
            </a:endParaRPr>
          </a:p>
        </p:txBody>
      </p:sp>
      <p:sp>
        <p:nvSpPr>
          <p:cNvPr id="12300" name="矩形 20"/>
          <p:cNvSpPr>
            <a:spLocks noChangeArrowheads="1"/>
          </p:cNvSpPr>
          <p:nvPr/>
        </p:nvSpPr>
        <p:spPr bwMode="auto">
          <a:xfrm flipH="1">
            <a:off x="1189038" y="2673350"/>
            <a:ext cx="554037" cy="1882775"/>
          </a:xfrm>
          <a:prstGeom prst="rect">
            <a:avLst/>
          </a:prstGeom>
          <a:solidFill>
            <a:srgbClr val="FA9297"/>
          </a:solidFill>
          <a:ln w="9525">
            <a:noFill/>
            <a:miter lim="800000"/>
            <a:headEnd/>
            <a:tailEnd/>
          </a:ln>
          <a:effectLst>
            <a:outerShdw blurRad="76200" dir="18900000" sy="23000" kx="-1200000" algn="bl" rotWithShape="0">
              <a:prstClr val="black">
                <a:alpha val="20000"/>
              </a:prstClr>
            </a:outerShdw>
          </a:effectLst>
        </p:spPr>
        <p:txBody>
          <a:bodyPr anchor="ctr"/>
          <a:lstStyle/>
          <a:p>
            <a:pPr algn="ctr"/>
            <a:endParaRPr lang="zh-CN" altLang="en-US">
              <a:solidFill>
                <a:srgbClr val="FFFFFF"/>
              </a:solidFill>
            </a:endParaRPr>
          </a:p>
        </p:txBody>
      </p:sp>
      <p:sp>
        <p:nvSpPr>
          <p:cNvPr id="12301" name="平行四边形 21"/>
          <p:cNvSpPr>
            <a:spLocks noChangeArrowheads="1"/>
          </p:cNvSpPr>
          <p:nvPr/>
        </p:nvSpPr>
        <p:spPr bwMode="auto">
          <a:xfrm flipH="1" flipV="1">
            <a:off x="971550" y="4556125"/>
            <a:ext cx="771525" cy="327025"/>
          </a:xfrm>
          <a:prstGeom prst="parallelogram">
            <a:avLst>
              <a:gd name="adj" fmla="val 69040"/>
            </a:avLst>
          </a:prstGeom>
          <a:solidFill>
            <a:srgbClr val="F6363F"/>
          </a:solidFill>
          <a:ln w="9525">
            <a:noFill/>
            <a:miter lim="800000"/>
            <a:headEnd/>
            <a:tailEnd/>
          </a:ln>
          <a:effectLst>
            <a:outerShdw blurRad="76200" dir="18900000" sy="23000" kx="-1200000" algn="bl" rotWithShape="0">
              <a:prstClr val="black">
                <a:alpha val="20000"/>
              </a:prstClr>
            </a:outerShdw>
          </a:effectLst>
        </p:spPr>
        <p:txBody>
          <a:bodyPr anchor="ctr"/>
          <a:lstStyle/>
          <a:p>
            <a:pPr algn="ctr"/>
            <a:endParaRPr lang="zh-CN" altLang="en-US">
              <a:solidFill>
                <a:srgbClr val="FFFFFF"/>
              </a:solidFill>
            </a:endParaRPr>
          </a:p>
        </p:txBody>
      </p:sp>
      <p:sp>
        <p:nvSpPr>
          <p:cNvPr id="12302" name="TextBox 65"/>
          <p:cNvSpPr txBox="1">
            <a:spLocks noChangeArrowheads="1"/>
          </p:cNvSpPr>
          <p:nvPr/>
        </p:nvSpPr>
        <p:spPr bwMode="auto">
          <a:xfrm>
            <a:off x="1189038" y="2209800"/>
            <a:ext cx="728084" cy="36933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zh-CN" altLang="en-US" dirty="0"/>
              <a:t>40</a:t>
            </a:r>
            <a:r>
              <a:rPr lang="en-US" dirty="0"/>
              <a:t>%</a:t>
            </a:r>
            <a:endParaRPr lang="zh-CN" altLang="en-US" sz="1100" dirty="0"/>
          </a:p>
        </p:txBody>
      </p:sp>
      <p:sp>
        <p:nvSpPr>
          <p:cNvPr id="12303" name="TextBox 65"/>
          <p:cNvSpPr txBox="1">
            <a:spLocks noChangeArrowheads="1"/>
          </p:cNvSpPr>
          <p:nvPr/>
        </p:nvSpPr>
        <p:spPr bwMode="auto">
          <a:xfrm>
            <a:off x="1871663" y="2598738"/>
            <a:ext cx="728084" cy="36933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zh-CN" altLang="en-US" dirty="0"/>
              <a:t>20</a:t>
            </a:r>
            <a:r>
              <a:rPr lang="en-US" dirty="0"/>
              <a:t>%</a:t>
            </a:r>
            <a:endParaRPr lang="zh-CN" altLang="en-US" sz="1100" dirty="0"/>
          </a:p>
        </p:txBody>
      </p:sp>
      <p:sp>
        <p:nvSpPr>
          <p:cNvPr id="12304" name="TextBox 65"/>
          <p:cNvSpPr txBox="1">
            <a:spLocks noChangeArrowheads="1"/>
          </p:cNvSpPr>
          <p:nvPr/>
        </p:nvSpPr>
        <p:spPr bwMode="auto">
          <a:xfrm>
            <a:off x="2549525" y="2598738"/>
            <a:ext cx="728084" cy="36933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zh-CN" altLang="en-US" dirty="0"/>
              <a:t>20</a:t>
            </a:r>
            <a:r>
              <a:rPr lang="en-US" dirty="0"/>
              <a:t>%</a:t>
            </a:r>
            <a:endParaRPr lang="zh-CN" altLang="en-US" sz="1100" dirty="0"/>
          </a:p>
        </p:txBody>
      </p:sp>
      <p:sp>
        <p:nvSpPr>
          <p:cNvPr id="12305" name="TextBox 65"/>
          <p:cNvSpPr txBox="1">
            <a:spLocks noChangeArrowheads="1"/>
          </p:cNvSpPr>
          <p:nvPr/>
        </p:nvSpPr>
        <p:spPr bwMode="auto">
          <a:xfrm>
            <a:off x="3230563" y="2597150"/>
            <a:ext cx="728084" cy="36933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zh-CN" altLang="en-US" dirty="0"/>
              <a:t>20</a:t>
            </a:r>
            <a:r>
              <a:rPr lang="en-US" dirty="0"/>
              <a:t>%</a:t>
            </a:r>
            <a:endParaRPr lang="zh-CN" altLang="en-US" sz="1100" dirty="0"/>
          </a:p>
        </p:txBody>
      </p:sp>
      <p:sp>
        <p:nvSpPr>
          <p:cNvPr id="12306" name="矩形 1">
            <a:hlinkClick r:id="rId2" action="ppaction://hlinkfile"/>
          </p:cNvPr>
          <p:cNvSpPr>
            <a:spLocks noChangeArrowheads="1"/>
          </p:cNvSpPr>
          <p:nvPr/>
        </p:nvSpPr>
        <p:spPr bwMode="auto">
          <a:xfrm>
            <a:off x="5257800" y="2590800"/>
            <a:ext cx="2949575" cy="344805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just">
              <a:lnSpc>
                <a:spcPct val="140000"/>
              </a:lnSpc>
              <a:spcBef>
                <a:spcPts val="600"/>
              </a:spcBef>
              <a:spcAft>
                <a:spcPts val="600"/>
              </a:spcAft>
            </a:pPr>
            <a:r>
              <a:rPr lang="en-US" altLang="zh-CN" sz="2000" b="1" dirty="0">
                <a:latin typeface="+mn-ea"/>
              </a:rPr>
              <a:t>278</a:t>
            </a:r>
            <a:r>
              <a:rPr lang="zh-CN" altLang="en-US" sz="2000" b="1" dirty="0">
                <a:latin typeface="+mn-ea"/>
              </a:rPr>
              <a:t>名毕业生</a:t>
            </a:r>
          </a:p>
          <a:p>
            <a:pPr algn="just">
              <a:lnSpc>
                <a:spcPct val="140000"/>
              </a:lnSpc>
              <a:spcBef>
                <a:spcPts val="600"/>
              </a:spcBef>
              <a:spcAft>
                <a:spcPts val="600"/>
              </a:spcAft>
            </a:pPr>
            <a:r>
              <a:rPr lang="zh-CN" altLang="en-US" sz="2000" b="1" dirty="0">
                <a:latin typeface="+mn-ea"/>
              </a:rPr>
              <a:t>40% 硕博士课程学习</a:t>
            </a:r>
          </a:p>
          <a:p>
            <a:pPr algn="just">
              <a:lnSpc>
                <a:spcPct val="140000"/>
              </a:lnSpc>
              <a:spcBef>
                <a:spcPts val="600"/>
              </a:spcBef>
              <a:spcAft>
                <a:spcPts val="600"/>
              </a:spcAft>
            </a:pPr>
            <a:r>
              <a:rPr lang="zh-CN" altLang="en-US" sz="2000" b="1" dirty="0">
                <a:latin typeface="+mn-ea"/>
              </a:rPr>
              <a:t>20% 在韩国就业</a:t>
            </a:r>
          </a:p>
          <a:p>
            <a:pPr algn="just">
              <a:lnSpc>
                <a:spcPct val="140000"/>
              </a:lnSpc>
              <a:spcBef>
                <a:spcPts val="600"/>
              </a:spcBef>
              <a:spcAft>
                <a:spcPts val="600"/>
              </a:spcAft>
            </a:pPr>
            <a:r>
              <a:rPr lang="zh-CN" altLang="en-US" sz="2000" b="1" dirty="0">
                <a:latin typeface="+mn-ea"/>
              </a:rPr>
              <a:t>20% 在国内就业</a:t>
            </a:r>
          </a:p>
          <a:p>
            <a:pPr algn="just">
              <a:lnSpc>
                <a:spcPct val="140000"/>
              </a:lnSpc>
              <a:spcBef>
                <a:spcPts val="600"/>
              </a:spcBef>
              <a:spcAft>
                <a:spcPts val="600"/>
              </a:spcAft>
            </a:pPr>
            <a:r>
              <a:rPr lang="zh-CN" altLang="en-US" sz="2000" b="1" dirty="0">
                <a:latin typeface="+mn-ea"/>
              </a:rPr>
              <a:t>20% 自主创业</a:t>
            </a:r>
          </a:p>
        </p:txBody>
      </p:sp>
      <p:cxnSp>
        <p:nvCxnSpPr>
          <p:cNvPr id="12307" name="直接连接符 34"/>
          <p:cNvCxnSpPr>
            <a:cxnSpLocks noChangeShapeType="1"/>
          </p:cNvCxnSpPr>
          <p:nvPr/>
        </p:nvCxnSpPr>
        <p:spPr bwMode="auto">
          <a:xfrm>
            <a:off x="4502150" y="2209800"/>
            <a:ext cx="0" cy="3730625"/>
          </a:xfrm>
          <a:prstGeom prst="line">
            <a:avLst/>
          </a:prstGeom>
          <a:noFill/>
          <a:ln w="3175">
            <a:solidFill>
              <a:srgbClr val="DDDDDD"/>
            </a:solidFill>
            <a:miter lim="800000"/>
            <a:headEnd/>
            <a:tailEnd/>
          </a:ln>
        </p:spPr>
      </p:cxnSp>
      <p:sp>
        <p:nvSpPr>
          <p:cNvPr id="12308" name="文本框 12308"/>
          <p:cNvSpPr txBox="1">
            <a:spLocks noChangeArrowheads="1"/>
          </p:cNvSpPr>
          <p:nvPr/>
        </p:nvSpPr>
        <p:spPr bwMode="auto">
          <a:xfrm>
            <a:off x="835025" y="933450"/>
            <a:ext cx="4451350" cy="365125"/>
          </a:xfrm>
          <a:prstGeom prst="rect">
            <a:avLst/>
          </a:prstGeom>
          <a:noFill/>
          <a:ln w="9525">
            <a:noFill/>
            <a:miter lim="800000"/>
            <a:headEnd/>
            <a:tailEnd/>
          </a:ln>
        </p:spPr>
        <p:txBody>
          <a:bodyPr>
            <a:spAutoFit/>
          </a:bodyPr>
          <a:lstStyle/>
          <a:p>
            <a:endParaRPr lang="zh-CN" altLang="zh-CN"/>
          </a:p>
        </p:txBody>
      </p:sp>
      <p:sp>
        <p:nvSpPr>
          <p:cNvPr id="12309" name="文本框 12309"/>
          <p:cNvSpPr txBox="1">
            <a:spLocks noChangeArrowheads="1"/>
          </p:cNvSpPr>
          <p:nvPr/>
        </p:nvSpPr>
        <p:spPr bwMode="auto">
          <a:xfrm>
            <a:off x="304800" y="609600"/>
            <a:ext cx="7443787" cy="156966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r>
              <a:rPr lang="zh-CN" altLang="en-US" sz="4800" b="1" dirty="0">
                <a:latin typeface="+mn-ea"/>
              </a:rPr>
              <a:t>  毕业生就业情况</a:t>
            </a:r>
            <a:endParaRPr lang="en-US" altLang="zh-CN" sz="4800" b="1" dirty="0">
              <a:latin typeface="+mn-ea"/>
            </a:endParaRPr>
          </a:p>
          <a:p>
            <a:r>
              <a:rPr lang="zh-CN" altLang="en-US" sz="4800" b="1" dirty="0">
                <a:latin typeface="+mn-ea"/>
              </a:rPr>
              <a:t>（可统计到的情况）</a:t>
            </a:r>
          </a:p>
        </p:txBody>
      </p:sp>
    </p:spTree>
  </p:cSld>
  <p:clrMapOvr>
    <a:masterClrMapping/>
  </p:clrMapOvr>
  <mc:AlternateContent xmlns:mc="http://schemas.openxmlformats.org/markup-compatibility/2006" xmlns:p14="http://schemas.microsoft.com/office/powerpoint/2010/main">
    <mc:Choice Requires="p14">
      <p:transition spd="slow" p14:dur="2000" advTm="5979"/>
    </mc:Choice>
    <mc:Fallback xmlns="">
      <p:transition spd="slow" advTm="597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1|1.9"/>
</p:tagLst>
</file>

<file path=ppt/theme/theme1.xml><?xml version="1.0" encoding="utf-8"?>
<a:theme xmlns:a="http://schemas.openxmlformats.org/drawingml/2006/main" name="水汽尾迹">
  <a:themeElements>
    <a:clrScheme name="水汽尾迹">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水汽尾迹">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水汽尾迹</Template>
  <TotalTime>1788</TotalTime>
  <Words>948</Words>
  <Application>Microsoft Office PowerPoint</Application>
  <PresentationFormat>全屏显示(4:3)</PresentationFormat>
  <Paragraphs>168</Paragraphs>
  <Slides>19</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19</vt:i4>
      </vt:variant>
    </vt:vector>
  </HeadingPairs>
  <TitlesOfParts>
    <vt:vector size="29" baseType="lpstr">
      <vt:lpstr>굴림</vt:lpstr>
      <vt:lpstr>等线</vt:lpstr>
      <vt:lpstr>华文彩云</vt:lpstr>
      <vt:lpstr>微软雅黑</vt:lpstr>
      <vt:lpstr>Arial</vt:lpstr>
      <vt:lpstr>Arial Black</vt:lpstr>
      <vt:lpstr>Bodoni MT Black</vt:lpstr>
      <vt:lpstr>Consolas</vt:lpstr>
      <vt:lpstr>Verdana</vt:lpstr>
      <vt:lpstr>水汽尾迹</vt:lpstr>
      <vt:lpstr>朝鲜语（韩语）专业介绍 한국어 전공 소개 Introduction to Korean major</vt:lpstr>
      <vt:lpstr>PowerPoint 演示文稿</vt:lpstr>
      <vt:lpstr>PowerPoint 演示文稿</vt:lpstr>
      <vt:lpstr>PowerPoint 演示文稿</vt:lpstr>
      <vt:lpstr>PowerPoint 演示文稿</vt:lpstr>
      <vt:lpstr>PowerPoint 演示文稿</vt:lpstr>
      <vt:lpstr>朝鲜（韩国）语专业前身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HINT 背景知识:</vt:lpstr>
      <vt:lpstr> 한국어 전공 Korean LANGUAGE major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Hellobear</dc:creator>
  <cp:lastModifiedBy>yan zhou</cp:lastModifiedBy>
  <cp:revision>115</cp:revision>
  <dcterms:created xsi:type="dcterms:W3CDTF">2006-08-16T00:00:00Z</dcterms:created>
  <dcterms:modified xsi:type="dcterms:W3CDTF">2022-05-09T05:26:58Z</dcterms:modified>
</cp:coreProperties>
</file>